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handoutMasterIdLst>
    <p:handoutMasterId r:id="rId45"/>
  </p:handoutMasterIdLst>
  <p:sldIdLst>
    <p:sldId id="409" r:id="rId2"/>
    <p:sldId id="411" r:id="rId3"/>
    <p:sldId id="434" r:id="rId4"/>
    <p:sldId id="439" r:id="rId5"/>
    <p:sldId id="440" r:id="rId6"/>
    <p:sldId id="413" r:id="rId7"/>
    <p:sldId id="415" r:id="rId8"/>
    <p:sldId id="437" r:id="rId9"/>
    <p:sldId id="438" r:id="rId10"/>
    <p:sldId id="419" r:id="rId11"/>
    <p:sldId id="442" r:id="rId12"/>
    <p:sldId id="443" r:id="rId13"/>
    <p:sldId id="444" r:id="rId14"/>
    <p:sldId id="421" r:id="rId15"/>
    <p:sldId id="446" r:id="rId16"/>
    <p:sldId id="454" r:id="rId17"/>
    <p:sldId id="457" r:id="rId18"/>
    <p:sldId id="447" r:id="rId19"/>
    <p:sldId id="448" r:id="rId20"/>
    <p:sldId id="449" r:id="rId21"/>
    <p:sldId id="450" r:id="rId22"/>
    <p:sldId id="451" r:id="rId23"/>
    <p:sldId id="452" r:id="rId24"/>
    <p:sldId id="453" r:id="rId25"/>
    <p:sldId id="455" r:id="rId26"/>
    <p:sldId id="456" r:id="rId27"/>
    <p:sldId id="441" r:id="rId28"/>
    <p:sldId id="425" r:id="rId29"/>
    <p:sldId id="423" r:id="rId30"/>
    <p:sldId id="417" r:id="rId31"/>
    <p:sldId id="416" r:id="rId32"/>
    <p:sldId id="418" r:id="rId33"/>
    <p:sldId id="427" r:id="rId34"/>
    <p:sldId id="420" r:id="rId35"/>
    <p:sldId id="445" r:id="rId36"/>
    <p:sldId id="422" r:id="rId37"/>
    <p:sldId id="435" r:id="rId38"/>
    <p:sldId id="414" r:id="rId39"/>
    <p:sldId id="424" r:id="rId40"/>
    <p:sldId id="426" r:id="rId41"/>
    <p:sldId id="436" r:id="rId42"/>
    <p:sldId id="433"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p15:clr>
            <a:srgbClr val="A4A3A4"/>
          </p15:clr>
        </p15:guide>
        <p15:guide id="2" pos="388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B10"/>
    <a:srgbClr val="FFFFFF"/>
    <a:srgbClr val="FE0000"/>
    <a:srgbClr val="980611"/>
    <a:srgbClr val="000000"/>
    <a:srgbClr val="DCDCDC"/>
    <a:srgbClr val="F0F0F0"/>
    <a:srgbClr val="E6E6E6"/>
    <a:srgbClr val="C8C8C8"/>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89" d="100"/>
          <a:sy n="89" d="100"/>
        </p:scale>
        <p:origin x="984" y="96"/>
      </p:cViewPr>
      <p:guideLst>
        <p:guide orient="horz" pos="2182"/>
        <p:guide pos="388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墨 抒颖" userId="ad39a9dc0b15d777" providerId="LiveId" clId="{3AD67C14-2D3B-4BA6-871D-54C4F50377E8}"/>
    <pc:docChg chg="undo custSel addSld modSld sldOrd modShowInfo">
      <pc:chgData name="墨 抒颖" userId="ad39a9dc0b15d777" providerId="LiveId" clId="{3AD67C14-2D3B-4BA6-871D-54C4F50377E8}" dt="2021-05-26T06:12:10.528" v="4022" actId="1076"/>
      <pc:docMkLst>
        <pc:docMk/>
      </pc:docMkLst>
      <pc:sldChg chg="modSp mod">
        <pc:chgData name="墨 抒颖" userId="ad39a9dc0b15d777" providerId="LiveId" clId="{3AD67C14-2D3B-4BA6-871D-54C4F50377E8}" dt="2021-05-26T04:26:57.016" v="3970" actId="20577"/>
        <pc:sldMkLst>
          <pc:docMk/>
          <pc:sldMk cId="0" sldId="409"/>
        </pc:sldMkLst>
        <pc:spChg chg="mod">
          <ac:chgData name="墨 抒颖" userId="ad39a9dc0b15d777" providerId="LiveId" clId="{3AD67C14-2D3B-4BA6-871D-54C4F50377E8}" dt="2021-05-26T04:26:57.016" v="3970" actId="20577"/>
          <ac:spMkLst>
            <pc:docMk/>
            <pc:sldMk cId="0" sldId="409"/>
            <ac:spMk id="8" creationId="{00000000-0000-0000-0000-000000000000}"/>
          </ac:spMkLst>
        </pc:spChg>
      </pc:sldChg>
      <pc:sldChg chg="modSp mod">
        <pc:chgData name="墨 抒颖" userId="ad39a9dc0b15d777" providerId="LiveId" clId="{3AD67C14-2D3B-4BA6-871D-54C4F50377E8}" dt="2021-05-26T04:29:39.156" v="4007" actId="20577"/>
        <pc:sldMkLst>
          <pc:docMk/>
          <pc:sldMk cId="0" sldId="413"/>
        </pc:sldMkLst>
        <pc:spChg chg="mod">
          <ac:chgData name="墨 抒颖" userId="ad39a9dc0b15d777" providerId="LiveId" clId="{3AD67C14-2D3B-4BA6-871D-54C4F50377E8}" dt="2021-05-26T04:29:39.156" v="4007" actId="20577"/>
          <ac:spMkLst>
            <pc:docMk/>
            <pc:sldMk cId="0" sldId="413"/>
            <ac:spMk id="72" creationId="{00000000-0000-0000-0000-000000000000}"/>
          </ac:spMkLst>
        </pc:spChg>
      </pc:sldChg>
      <pc:sldChg chg="mod ord modShow">
        <pc:chgData name="墨 抒颖" userId="ad39a9dc0b15d777" providerId="LiveId" clId="{3AD67C14-2D3B-4BA6-871D-54C4F50377E8}" dt="2021-05-26T04:25:57.468" v="3941" actId="729"/>
        <pc:sldMkLst>
          <pc:docMk/>
          <pc:sldMk cId="0" sldId="414"/>
        </pc:sldMkLst>
      </pc:sldChg>
      <pc:sldChg chg="delSp mod ord">
        <pc:chgData name="墨 抒颖" userId="ad39a9dc0b15d777" providerId="LiveId" clId="{3AD67C14-2D3B-4BA6-871D-54C4F50377E8}" dt="2021-05-26T03:36:41.548" v="3493" actId="478"/>
        <pc:sldMkLst>
          <pc:docMk/>
          <pc:sldMk cId="0" sldId="415"/>
        </pc:sldMkLst>
        <pc:spChg chg="del">
          <ac:chgData name="墨 抒颖" userId="ad39a9dc0b15d777" providerId="LiveId" clId="{3AD67C14-2D3B-4BA6-871D-54C4F50377E8}" dt="2021-05-26T03:36:41.548" v="3493" actId="478"/>
          <ac:spMkLst>
            <pc:docMk/>
            <pc:sldMk cId="0" sldId="415"/>
            <ac:spMk id="7" creationId="{00000000-0000-0000-0000-000000000000}"/>
          </ac:spMkLst>
        </pc:spChg>
      </pc:sldChg>
      <pc:sldChg chg="modSp mod">
        <pc:chgData name="墨 抒颖" userId="ad39a9dc0b15d777" providerId="LiveId" clId="{3AD67C14-2D3B-4BA6-871D-54C4F50377E8}" dt="2021-05-26T03:30:10.536" v="3091" actId="20577"/>
        <pc:sldMkLst>
          <pc:docMk/>
          <pc:sldMk cId="0" sldId="416"/>
        </pc:sldMkLst>
        <pc:spChg chg="mod">
          <ac:chgData name="墨 抒颖" userId="ad39a9dc0b15d777" providerId="LiveId" clId="{3AD67C14-2D3B-4BA6-871D-54C4F50377E8}" dt="2021-05-26T03:26:21.832" v="2819" actId="20577"/>
          <ac:spMkLst>
            <pc:docMk/>
            <pc:sldMk cId="0" sldId="416"/>
            <ac:spMk id="6" creationId="{00000000-0000-0000-0000-000000000000}"/>
          </ac:spMkLst>
        </pc:spChg>
        <pc:spChg chg="mod">
          <ac:chgData name="墨 抒颖" userId="ad39a9dc0b15d777" providerId="LiveId" clId="{3AD67C14-2D3B-4BA6-871D-54C4F50377E8}" dt="2021-05-26T03:27:43.540" v="2842" actId="20577"/>
          <ac:spMkLst>
            <pc:docMk/>
            <pc:sldMk cId="0" sldId="416"/>
            <ac:spMk id="7" creationId="{00000000-0000-0000-0000-000000000000}"/>
          </ac:spMkLst>
        </pc:spChg>
        <pc:spChg chg="mod">
          <ac:chgData name="墨 抒颖" userId="ad39a9dc0b15d777" providerId="LiveId" clId="{3AD67C14-2D3B-4BA6-871D-54C4F50377E8}" dt="2021-05-26T03:22:43.705" v="2777" actId="20577"/>
          <ac:spMkLst>
            <pc:docMk/>
            <pc:sldMk cId="0" sldId="416"/>
            <ac:spMk id="71" creationId="{00000000-0000-0000-0000-000000000000}"/>
          </ac:spMkLst>
        </pc:spChg>
        <pc:spChg chg="mod">
          <ac:chgData name="墨 抒颖" userId="ad39a9dc0b15d777" providerId="LiveId" clId="{3AD67C14-2D3B-4BA6-871D-54C4F50377E8}" dt="2021-05-26T03:30:10.536" v="3091" actId="20577"/>
          <ac:spMkLst>
            <pc:docMk/>
            <pc:sldMk cId="0" sldId="416"/>
            <ac:spMk id="144" creationId="{00000000-0000-0000-0000-000000000000}"/>
          </ac:spMkLst>
        </pc:spChg>
        <pc:spChg chg="mod">
          <ac:chgData name="墨 抒颖" userId="ad39a9dc0b15d777" providerId="LiveId" clId="{3AD67C14-2D3B-4BA6-871D-54C4F50377E8}" dt="2021-05-26T03:29:26.002" v="2987" actId="20577"/>
          <ac:spMkLst>
            <pc:docMk/>
            <pc:sldMk cId="0" sldId="416"/>
            <ac:spMk id="166" creationId="{00000000-0000-0000-0000-000000000000}"/>
          </ac:spMkLst>
        </pc:spChg>
        <pc:spChg chg="mod">
          <ac:chgData name="墨 抒颖" userId="ad39a9dc0b15d777" providerId="LiveId" clId="{3AD67C14-2D3B-4BA6-871D-54C4F50377E8}" dt="2021-05-26T03:27:58.826" v="2860" actId="20577"/>
          <ac:spMkLst>
            <pc:docMk/>
            <pc:sldMk cId="0" sldId="416"/>
            <ac:spMk id="173" creationId="{00000000-0000-0000-0000-000000000000}"/>
          </ac:spMkLst>
        </pc:spChg>
        <pc:spChg chg="mod">
          <ac:chgData name="墨 抒颖" userId="ad39a9dc0b15d777" providerId="LiveId" clId="{3AD67C14-2D3B-4BA6-871D-54C4F50377E8}" dt="2021-05-26T03:28:40.797" v="2945" actId="20577"/>
          <ac:spMkLst>
            <pc:docMk/>
            <pc:sldMk cId="0" sldId="416"/>
            <ac:spMk id="175" creationId="{00000000-0000-0000-0000-000000000000}"/>
          </ac:spMkLst>
        </pc:spChg>
      </pc:sldChg>
      <pc:sldChg chg="addSp delSp modSp mod ord">
        <pc:chgData name="墨 抒颖" userId="ad39a9dc0b15d777" providerId="LiveId" clId="{3AD67C14-2D3B-4BA6-871D-54C4F50377E8}" dt="2021-05-26T03:21:44.813" v="2759" actId="20577"/>
        <pc:sldMkLst>
          <pc:docMk/>
          <pc:sldMk cId="0" sldId="417"/>
        </pc:sldMkLst>
        <pc:spChg chg="mod">
          <ac:chgData name="墨 抒颖" userId="ad39a9dc0b15d777" providerId="LiveId" clId="{3AD67C14-2D3B-4BA6-871D-54C4F50377E8}" dt="2021-05-26T03:14:48.110" v="2668"/>
          <ac:spMkLst>
            <pc:docMk/>
            <pc:sldMk cId="0" sldId="417"/>
            <ac:spMk id="3" creationId="{00000000-0000-0000-0000-000000000000}"/>
          </ac:spMkLst>
        </pc:spChg>
        <pc:spChg chg="mod">
          <ac:chgData name="墨 抒颖" userId="ad39a9dc0b15d777" providerId="LiveId" clId="{3AD67C14-2D3B-4BA6-871D-54C4F50377E8}" dt="2021-05-26T03:14:48.110" v="2668"/>
          <ac:spMkLst>
            <pc:docMk/>
            <pc:sldMk cId="0" sldId="417"/>
            <ac:spMk id="5" creationId="{00000000-0000-0000-0000-000000000000}"/>
          </ac:spMkLst>
        </pc:spChg>
        <pc:spChg chg="mod">
          <ac:chgData name="墨 抒颖" userId="ad39a9dc0b15d777" providerId="LiveId" clId="{3AD67C14-2D3B-4BA6-871D-54C4F50377E8}" dt="2021-05-26T03:14:48.110" v="2668"/>
          <ac:spMkLst>
            <pc:docMk/>
            <pc:sldMk cId="0" sldId="417"/>
            <ac:spMk id="7" creationId="{00000000-0000-0000-0000-000000000000}"/>
          </ac:spMkLst>
        </pc:spChg>
        <pc:spChg chg="mod">
          <ac:chgData name="墨 抒颖" userId="ad39a9dc0b15d777" providerId="LiveId" clId="{3AD67C14-2D3B-4BA6-871D-54C4F50377E8}" dt="2021-05-26T03:14:48.110" v="2668"/>
          <ac:spMkLst>
            <pc:docMk/>
            <pc:sldMk cId="0" sldId="417"/>
            <ac:spMk id="8" creationId="{00000000-0000-0000-0000-000000000000}"/>
          </ac:spMkLst>
        </pc:spChg>
        <pc:spChg chg="mod">
          <ac:chgData name="墨 抒颖" userId="ad39a9dc0b15d777" providerId="LiveId" clId="{3AD67C14-2D3B-4BA6-871D-54C4F50377E8}" dt="2021-05-26T03:14:48.110" v="2668"/>
          <ac:spMkLst>
            <pc:docMk/>
            <pc:sldMk cId="0" sldId="417"/>
            <ac:spMk id="9" creationId="{00000000-0000-0000-0000-000000000000}"/>
          </ac:spMkLst>
        </pc:spChg>
        <pc:spChg chg="mod">
          <ac:chgData name="墨 抒颖" userId="ad39a9dc0b15d777" providerId="LiveId" clId="{3AD67C14-2D3B-4BA6-871D-54C4F50377E8}" dt="2021-05-26T03:14:48.110" v="2668"/>
          <ac:spMkLst>
            <pc:docMk/>
            <pc:sldMk cId="0" sldId="417"/>
            <ac:spMk id="10" creationId="{00000000-0000-0000-0000-000000000000}"/>
          </ac:spMkLst>
        </pc:spChg>
        <pc:spChg chg="del mod">
          <ac:chgData name="墨 抒颖" userId="ad39a9dc0b15d777" providerId="LiveId" clId="{3AD67C14-2D3B-4BA6-871D-54C4F50377E8}" dt="2021-05-26T03:10:49.573" v="2506" actId="478"/>
          <ac:spMkLst>
            <pc:docMk/>
            <pc:sldMk cId="0" sldId="417"/>
            <ac:spMk id="11" creationId="{00000000-0000-0000-0000-000000000000}"/>
          </ac:spMkLst>
        </pc:spChg>
        <pc:spChg chg="mod">
          <ac:chgData name="墨 抒颖" userId="ad39a9dc0b15d777" providerId="LiveId" clId="{3AD67C14-2D3B-4BA6-871D-54C4F50377E8}" dt="2021-05-26T03:14:48.110" v="2668"/>
          <ac:spMkLst>
            <pc:docMk/>
            <pc:sldMk cId="0" sldId="417"/>
            <ac:spMk id="12" creationId="{00000000-0000-0000-0000-000000000000}"/>
          </ac:spMkLst>
        </pc:spChg>
        <pc:spChg chg="mod">
          <ac:chgData name="墨 抒颖" userId="ad39a9dc0b15d777" providerId="LiveId" clId="{3AD67C14-2D3B-4BA6-871D-54C4F50377E8}" dt="2021-05-26T03:14:48.110" v="2668"/>
          <ac:spMkLst>
            <pc:docMk/>
            <pc:sldMk cId="0" sldId="417"/>
            <ac:spMk id="13" creationId="{00000000-0000-0000-0000-000000000000}"/>
          </ac:spMkLst>
        </pc:spChg>
        <pc:spChg chg="del mod">
          <ac:chgData name="墨 抒颖" userId="ad39a9dc0b15d777" providerId="LiveId" clId="{3AD67C14-2D3B-4BA6-871D-54C4F50377E8}" dt="2021-05-26T03:11:15.967" v="2548" actId="478"/>
          <ac:spMkLst>
            <pc:docMk/>
            <pc:sldMk cId="0" sldId="417"/>
            <ac:spMk id="14" creationId="{00000000-0000-0000-0000-000000000000}"/>
          </ac:spMkLst>
        </pc:spChg>
        <pc:spChg chg="mod">
          <ac:chgData name="墨 抒颖" userId="ad39a9dc0b15d777" providerId="LiveId" clId="{3AD67C14-2D3B-4BA6-871D-54C4F50377E8}" dt="2021-05-26T03:14:48.110" v="2668"/>
          <ac:spMkLst>
            <pc:docMk/>
            <pc:sldMk cId="0" sldId="417"/>
            <ac:spMk id="15" creationId="{00000000-0000-0000-0000-000000000000}"/>
          </ac:spMkLst>
        </pc:spChg>
        <pc:spChg chg="del mod">
          <ac:chgData name="墨 抒颖" userId="ad39a9dc0b15d777" providerId="LiveId" clId="{3AD67C14-2D3B-4BA6-871D-54C4F50377E8}" dt="2021-05-26T03:14:52.706" v="2670" actId="478"/>
          <ac:spMkLst>
            <pc:docMk/>
            <pc:sldMk cId="0" sldId="417"/>
            <ac:spMk id="16" creationId="{00000000-0000-0000-0000-000000000000}"/>
          </ac:spMkLst>
        </pc:spChg>
        <pc:spChg chg="mod">
          <ac:chgData name="墨 抒颖" userId="ad39a9dc0b15d777" providerId="LiveId" clId="{3AD67C14-2D3B-4BA6-871D-54C4F50377E8}" dt="2021-05-26T03:14:48.110" v="2668"/>
          <ac:spMkLst>
            <pc:docMk/>
            <pc:sldMk cId="0" sldId="417"/>
            <ac:spMk id="17" creationId="{00000000-0000-0000-0000-000000000000}"/>
          </ac:spMkLst>
        </pc:spChg>
        <pc:spChg chg="mod">
          <ac:chgData name="墨 抒颖" userId="ad39a9dc0b15d777" providerId="LiveId" clId="{3AD67C14-2D3B-4BA6-871D-54C4F50377E8}" dt="2021-05-26T03:14:48.110" v="2668"/>
          <ac:spMkLst>
            <pc:docMk/>
            <pc:sldMk cId="0" sldId="417"/>
            <ac:spMk id="18" creationId="{00000000-0000-0000-0000-000000000000}"/>
          </ac:spMkLst>
        </pc:spChg>
        <pc:spChg chg="mod">
          <ac:chgData name="墨 抒颖" userId="ad39a9dc0b15d777" providerId="LiveId" clId="{3AD67C14-2D3B-4BA6-871D-54C4F50377E8}" dt="2021-05-26T03:20:50.931" v="2742" actId="1076"/>
          <ac:spMkLst>
            <pc:docMk/>
            <pc:sldMk cId="0" sldId="417"/>
            <ac:spMk id="19" creationId="{00000000-0000-0000-0000-000000000000}"/>
          </ac:spMkLst>
        </pc:spChg>
        <pc:spChg chg="add mod">
          <ac:chgData name="墨 抒颖" userId="ad39a9dc0b15d777" providerId="LiveId" clId="{3AD67C14-2D3B-4BA6-871D-54C4F50377E8}" dt="2021-05-26T03:15:14.702" v="2695" actId="1076"/>
          <ac:spMkLst>
            <pc:docMk/>
            <pc:sldMk cId="0" sldId="417"/>
            <ac:spMk id="32" creationId="{4CA13A50-6F85-4389-95B6-008CD56CA088}"/>
          </ac:spMkLst>
        </pc:spChg>
        <pc:spChg chg="add mod">
          <ac:chgData name="墨 抒颖" userId="ad39a9dc0b15d777" providerId="LiveId" clId="{3AD67C14-2D3B-4BA6-871D-54C4F50377E8}" dt="2021-05-26T03:21:44.813" v="2759" actId="20577"/>
          <ac:spMkLst>
            <pc:docMk/>
            <pc:sldMk cId="0" sldId="417"/>
            <ac:spMk id="33" creationId="{FB45A640-0763-450F-B943-EB79DB6F9EF0}"/>
          </ac:spMkLst>
        </pc:spChg>
        <pc:spChg chg="add mod">
          <ac:chgData name="墨 抒颖" userId="ad39a9dc0b15d777" providerId="LiveId" clId="{3AD67C14-2D3B-4BA6-871D-54C4F50377E8}" dt="2021-05-26T03:20:28.270" v="2732" actId="1076"/>
          <ac:spMkLst>
            <pc:docMk/>
            <pc:sldMk cId="0" sldId="417"/>
            <ac:spMk id="34" creationId="{668E097E-BE97-4940-8157-C7AE1C9F7FD2}"/>
          </ac:spMkLst>
        </pc:spChg>
        <pc:spChg chg="mod">
          <ac:chgData name="墨 抒颖" userId="ad39a9dc0b15d777" providerId="LiveId" clId="{3AD67C14-2D3B-4BA6-871D-54C4F50377E8}" dt="2021-05-26T03:14:48.110" v="2668"/>
          <ac:spMkLst>
            <pc:docMk/>
            <pc:sldMk cId="0" sldId="417"/>
            <ac:spMk id="58" creationId="{00000000-0000-0000-0000-000000000000}"/>
          </ac:spMkLst>
        </pc:spChg>
        <pc:spChg chg="mod">
          <ac:chgData name="墨 抒颖" userId="ad39a9dc0b15d777" providerId="LiveId" clId="{3AD67C14-2D3B-4BA6-871D-54C4F50377E8}" dt="2021-05-26T03:14:48.110" v="2668"/>
          <ac:spMkLst>
            <pc:docMk/>
            <pc:sldMk cId="0" sldId="417"/>
            <ac:spMk id="63" creationId="{00000000-0000-0000-0000-000000000000}"/>
          </ac:spMkLst>
        </pc:spChg>
        <pc:spChg chg="mod">
          <ac:chgData name="墨 抒颖" userId="ad39a9dc0b15d777" providerId="LiveId" clId="{3AD67C14-2D3B-4BA6-871D-54C4F50377E8}" dt="2021-05-26T03:14:48.110" v="2668"/>
          <ac:spMkLst>
            <pc:docMk/>
            <pc:sldMk cId="0" sldId="417"/>
            <ac:spMk id="64" creationId="{00000000-0000-0000-0000-000000000000}"/>
          </ac:spMkLst>
        </pc:spChg>
        <pc:spChg chg="mod">
          <ac:chgData name="墨 抒颖" userId="ad39a9dc0b15d777" providerId="LiveId" clId="{3AD67C14-2D3B-4BA6-871D-54C4F50377E8}" dt="2021-05-26T03:14:48.110" v="2668"/>
          <ac:spMkLst>
            <pc:docMk/>
            <pc:sldMk cId="0" sldId="417"/>
            <ac:spMk id="65" creationId="{00000000-0000-0000-0000-000000000000}"/>
          </ac:spMkLst>
        </pc:spChg>
        <pc:spChg chg="mod">
          <ac:chgData name="墨 抒颖" userId="ad39a9dc0b15d777" providerId="LiveId" clId="{3AD67C14-2D3B-4BA6-871D-54C4F50377E8}" dt="2021-05-26T03:14:48.110" v="2668"/>
          <ac:spMkLst>
            <pc:docMk/>
            <pc:sldMk cId="0" sldId="417"/>
            <ac:spMk id="66" creationId="{00000000-0000-0000-0000-000000000000}"/>
          </ac:spMkLst>
        </pc:spChg>
        <pc:spChg chg="mod">
          <ac:chgData name="墨 抒颖" userId="ad39a9dc0b15d777" providerId="LiveId" clId="{3AD67C14-2D3B-4BA6-871D-54C4F50377E8}" dt="2021-05-26T03:07:53.548" v="2398" actId="20577"/>
          <ac:spMkLst>
            <pc:docMk/>
            <pc:sldMk cId="0" sldId="417"/>
            <ac:spMk id="71" creationId="{00000000-0000-0000-0000-000000000000}"/>
          </ac:spMkLst>
        </pc:spChg>
        <pc:spChg chg="mod">
          <ac:chgData name="墨 抒颖" userId="ad39a9dc0b15d777" providerId="LiveId" clId="{3AD67C14-2D3B-4BA6-871D-54C4F50377E8}" dt="2021-05-26T03:09:01.757" v="2399" actId="20577"/>
          <ac:spMkLst>
            <pc:docMk/>
            <pc:sldMk cId="0" sldId="417"/>
            <ac:spMk id="72" creationId="{00000000-0000-0000-0000-000000000000}"/>
          </ac:spMkLst>
        </pc:spChg>
        <pc:spChg chg="mod">
          <ac:chgData name="墨 抒颖" userId="ad39a9dc0b15d777" providerId="LiveId" clId="{3AD67C14-2D3B-4BA6-871D-54C4F50377E8}" dt="2021-05-26T03:14:48.110" v="2668"/>
          <ac:spMkLst>
            <pc:docMk/>
            <pc:sldMk cId="0" sldId="417"/>
            <ac:spMk id="90" creationId="{00000000-0000-0000-0000-000000000000}"/>
          </ac:spMkLst>
        </pc:spChg>
        <pc:grpChg chg="mod">
          <ac:chgData name="墨 抒颖" userId="ad39a9dc0b15d777" providerId="LiveId" clId="{3AD67C14-2D3B-4BA6-871D-54C4F50377E8}" dt="2021-05-26T03:14:48.110" v="2668"/>
          <ac:grpSpMkLst>
            <pc:docMk/>
            <pc:sldMk cId="0" sldId="417"/>
            <ac:grpSpMk id="4" creationId="{00000000-0000-0000-0000-000000000000}"/>
          </ac:grpSpMkLst>
        </pc:grpChg>
        <pc:grpChg chg="mod">
          <ac:chgData name="墨 抒颖" userId="ad39a9dc0b15d777" providerId="LiveId" clId="{3AD67C14-2D3B-4BA6-871D-54C4F50377E8}" dt="2021-05-26T03:14:48.110" v="2668"/>
          <ac:grpSpMkLst>
            <pc:docMk/>
            <pc:sldMk cId="0" sldId="417"/>
            <ac:grpSpMk id="6" creationId="{00000000-0000-0000-0000-000000000000}"/>
          </ac:grpSpMkLst>
        </pc:grpChg>
        <pc:cxnChg chg="mod">
          <ac:chgData name="墨 抒颖" userId="ad39a9dc0b15d777" providerId="LiveId" clId="{3AD67C14-2D3B-4BA6-871D-54C4F50377E8}" dt="2021-05-26T03:14:48.110" v="2668"/>
          <ac:cxnSpMkLst>
            <pc:docMk/>
            <pc:sldMk cId="0" sldId="417"/>
            <ac:cxnSpMk id="67" creationId="{00000000-0000-0000-0000-000000000000}"/>
          </ac:cxnSpMkLst>
        </pc:cxnChg>
      </pc:sldChg>
      <pc:sldChg chg="delSp modSp mod">
        <pc:chgData name="墨 抒颖" userId="ad39a9dc0b15d777" providerId="LiveId" clId="{3AD67C14-2D3B-4BA6-871D-54C4F50377E8}" dt="2021-05-26T03:35:36.525" v="3490" actId="1076"/>
        <pc:sldMkLst>
          <pc:docMk/>
          <pc:sldMk cId="0" sldId="418"/>
        </pc:sldMkLst>
        <pc:spChg chg="mod">
          <ac:chgData name="墨 抒颖" userId="ad39a9dc0b15d777" providerId="LiveId" clId="{3AD67C14-2D3B-4BA6-871D-54C4F50377E8}" dt="2021-05-26T03:33:24.619" v="3272" actId="122"/>
          <ac:spMkLst>
            <pc:docMk/>
            <pc:sldMk cId="0" sldId="418"/>
            <ac:spMk id="10" creationId="{00000000-0000-0000-0000-000000000000}"/>
          </ac:spMkLst>
        </pc:spChg>
        <pc:spChg chg="mod">
          <ac:chgData name="墨 抒颖" userId="ad39a9dc0b15d777" providerId="LiveId" clId="{3AD67C14-2D3B-4BA6-871D-54C4F50377E8}" dt="2021-05-26T03:32:16.118" v="3152" actId="122"/>
          <ac:spMkLst>
            <pc:docMk/>
            <pc:sldMk cId="0" sldId="418"/>
            <ac:spMk id="11" creationId="{00000000-0000-0000-0000-000000000000}"/>
          </ac:spMkLst>
        </pc:spChg>
        <pc:spChg chg="mod">
          <ac:chgData name="墨 抒颖" userId="ad39a9dc0b15d777" providerId="LiveId" clId="{3AD67C14-2D3B-4BA6-871D-54C4F50377E8}" dt="2021-05-26T03:35:36.525" v="3490" actId="1076"/>
          <ac:spMkLst>
            <pc:docMk/>
            <pc:sldMk cId="0" sldId="418"/>
            <ac:spMk id="12" creationId="{00000000-0000-0000-0000-000000000000}"/>
          </ac:spMkLst>
        </pc:spChg>
        <pc:spChg chg="mod">
          <ac:chgData name="墨 抒颖" userId="ad39a9dc0b15d777" providerId="LiveId" clId="{3AD67C14-2D3B-4BA6-871D-54C4F50377E8}" dt="2021-05-26T03:35:32.467" v="3489" actId="207"/>
          <ac:spMkLst>
            <pc:docMk/>
            <pc:sldMk cId="0" sldId="418"/>
            <ac:spMk id="13" creationId="{00000000-0000-0000-0000-000000000000}"/>
          </ac:spMkLst>
        </pc:spChg>
        <pc:spChg chg="mod topLvl">
          <ac:chgData name="墨 抒颖" userId="ad39a9dc0b15d777" providerId="LiveId" clId="{3AD67C14-2D3B-4BA6-871D-54C4F50377E8}" dt="2021-05-26T03:32:00.187" v="3111" actId="478"/>
          <ac:spMkLst>
            <pc:docMk/>
            <pc:sldMk cId="0" sldId="418"/>
            <ac:spMk id="71" creationId="{00000000-0000-0000-0000-000000000000}"/>
          </ac:spMkLst>
        </pc:spChg>
        <pc:spChg chg="del mod topLvl">
          <ac:chgData name="墨 抒颖" userId="ad39a9dc0b15d777" providerId="LiveId" clId="{3AD67C14-2D3B-4BA6-871D-54C4F50377E8}" dt="2021-05-26T03:32:00.187" v="3111" actId="478"/>
          <ac:spMkLst>
            <pc:docMk/>
            <pc:sldMk cId="0" sldId="418"/>
            <ac:spMk id="72" creationId="{00000000-0000-0000-0000-000000000000}"/>
          </ac:spMkLst>
        </pc:spChg>
        <pc:grpChg chg="del">
          <ac:chgData name="墨 抒颖" userId="ad39a9dc0b15d777" providerId="LiveId" clId="{3AD67C14-2D3B-4BA6-871D-54C4F50377E8}" dt="2021-05-26T03:32:00.187" v="3111" actId="478"/>
          <ac:grpSpMkLst>
            <pc:docMk/>
            <pc:sldMk cId="0" sldId="418"/>
            <ac:grpSpMk id="2" creationId="{00000000-0000-0000-0000-000000000000}"/>
          </ac:grpSpMkLst>
        </pc:grpChg>
      </pc:sldChg>
      <pc:sldChg chg="delSp mod ord">
        <pc:chgData name="墨 抒颖" userId="ad39a9dc0b15d777" providerId="LiveId" clId="{3AD67C14-2D3B-4BA6-871D-54C4F50377E8}" dt="2021-05-26T03:36:46.502" v="3494" actId="478"/>
        <pc:sldMkLst>
          <pc:docMk/>
          <pc:sldMk cId="0" sldId="419"/>
        </pc:sldMkLst>
        <pc:spChg chg="del">
          <ac:chgData name="墨 抒颖" userId="ad39a9dc0b15d777" providerId="LiveId" clId="{3AD67C14-2D3B-4BA6-871D-54C4F50377E8}" dt="2021-05-26T03:36:46.502" v="3494" actId="478"/>
          <ac:spMkLst>
            <pc:docMk/>
            <pc:sldMk cId="0" sldId="419"/>
            <ac:spMk id="7" creationId="{00000000-0000-0000-0000-000000000000}"/>
          </ac:spMkLst>
        </pc:spChg>
      </pc:sldChg>
      <pc:sldChg chg="mod modShow">
        <pc:chgData name="墨 抒颖" userId="ad39a9dc0b15d777" providerId="LiveId" clId="{3AD67C14-2D3B-4BA6-871D-54C4F50377E8}" dt="2021-05-26T04:25:57.468" v="3941" actId="729"/>
        <pc:sldMkLst>
          <pc:docMk/>
          <pc:sldMk cId="0" sldId="420"/>
        </pc:sldMkLst>
      </pc:sldChg>
      <pc:sldChg chg="addSp delSp modSp mod ord addAnim delAnim">
        <pc:chgData name="墨 抒颖" userId="ad39a9dc0b15d777" providerId="LiveId" clId="{3AD67C14-2D3B-4BA6-871D-54C4F50377E8}" dt="2021-05-26T03:40:18.906" v="3610" actId="1076"/>
        <pc:sldMkLst>
          <pc:docMk/>
          <pc:sldMk cId="0" sldId="421"/>
        </pc:sldMkLst>
        <pc:spChg chg="mod topLvl">
          <ac:chgData name="墨 抒颖" userId="ad39a9dc0b15d777" providerId="LiveId" clId="{3AD67C14-2D3B-4BA6-871D-54C4F50377E8}" dt="2021-05-26T03:39:51.413" v="3577" actId="478"/>
          <ac:spMkLst>
            <pc:docMk/>
            <pc:sldMk cId="0" sldId="421"/>
            <ac:spMk id="71" creationId="{00000000-0000-0000-0000-000000000000}"/>
          </ac:spMkLst>
        </pc:spChg>
        <pc:spChg chg="add del mod topLvl">
          <ac:chgData name="墨 抒颖" userId="ad39a9dc0b15d777" providerId="LiveId" clId="{3AD67C14-2D3B-4BA6-871D-54C4F50377E8}" dt="2021-05-26T03:40:06.545" v="3606" actId="20577"/>
          <ac:spMkLst>
            <pc:docMk/>
            <pc:sldMk cId="0" sldId="421"/>
            <ac:spMk id="72" creationId="{00000000-0000-0000-0000-000000000000}"/>
          </ac:spMkLst>
        </pc:spChg>
        <pc:grpChg chg="add del">
          <ac:chgData name="墨 抒颖" userId="ad39a9dc0b15d777" providerId="LiveId" clId="{3AD67C14-2D3B-4BA6-871D-54C4F50377E8}" dt="2021-05-26T03:39:51.413" v="3577" actId="478"/>
          <ac:grpSpMkLst>
            <pc:docMk/>
            <pc:sldMk cId="0" sldId="421"/>
            <ac:grpSpMk id="2" creationId="{00000000-0000-0000-0000-000000000000}"/>
          </ac:grpSpMkLst>
        </pc:grpChg>
        <pc:grpChg chg="add del">
          <ac:chgData name="墨 抒颖" userId="ad39a9dc0b15d777" providerId="LiveId" clId="{3AD67C14-2D3B-4BA6-871D-54C4F50377E8}" dt="2021-05-26T03:40:08.468" v="3607" actId="478"/>
          <ac:grpSpMkLst>
            <pc:docMk/>
            <pc:sldMk cId="0" sldId="421"/>
            <ac:grpSpMk id="3" creationId="{00000000-0000-0000-0000-000000000000}"/>
          </ac:grpSpMkLst>
        </pc:grpChg>
        <pc:picChg chg="add del mod">
          <ac:chgData name="墨 抒颖" userId="ad39a9dc0b15d777" providerId="LiveId" clId="{3AD67C14-2D3B-4BA6-871D-54C4F50377E8}" dt="2021-05-26T03:39:50.270" v="3574"/>
          <ac:picMkLst>
            <pc:docMk/>
            <pc:sldMk cId="0" sldId="421"/>
            <ac:picMk id="18" creationId="{9D005199-8CD3-4554-B2DC-BE94265E9D62}"/>
          </ac:picMkLst>
        </pc:picChg>
        <pc:picChg chg="add mod">
          <ac:chgData name="墨 抒颖" userId="ad39a9dc0b15d777" providerId="LiveId" clId="{3AD67C14-2D3B-4BA6-871D-54C4F50377E8}" dt="2021-05-26T03:40:18.906" v="3610" actId="1076"/>
          <ac:picMkLst>
            <pc:docMk/>
            <pc:sldMk cId="0" sldId="421"/>
            <ac:picMk id="19" creationId="{360DE65D-0FC5-4E42-A404-65B781638CFD}"/>
          </ac:picMkLst>
        </pc:picChg>
      </pc:sldChg>
      <pc:sldChg chg="mod modShow">
        <pc:chgData name="墨 抒颖" userId="ad39a9dc0b15d777" providerId="LiveId" clId="{3AD67C14-2D3B-4BA6-871D-54C4F50377E8}" dt="2021-05-26T04:25:57.468" v="3941" actId="729"/>
        <pc:sldMkLst>
          <pc:docMk/>
          <pc:sldMk cId="0" sldId="422"/>
        </pc:sldMkLst>
      </pc:sldChg>
      <pc:sldChg chg="delSp mod ord">
        <pc:chgData name="墨 抒颖" userId="ad39a9dc0b15d777" providerId="LiveId" clId="{3AD67C14-2D3B-4BA6-871D-54C4F50377E8}" dt="2021-05-26T03:36:53.951" v="3495" actId="478"/>
        <pc:sldMkLst>
          <pc:docMk/>
          <pc:sldMk cId="0" sldId="423"/>
        </pc:sldMkLst>
        <pc:spChg chg="del">
          <ac:chgData name="墨 抒颖" userId="ad39a9dc0b15d777" providerId="LiveId" clId="{3AD67C14-2D3B-4BA6-871D-54C4F50377E8}" dt="2021-05-26T03:36:53.951" v="3495" actId="478"/>
          <ac:spMkLst>
            <pc:docMk/>
            <pc:sldMk cId="0" sldId="423"/>
            <ac:spMk id="7" creationId="{00000000-0000-0000-0000-000000000000}"/>
          </ac:spMkLst>
        </pc:spChg>
      </pc:sldChg>
      <pc:sldChg chg="mod modShow">
        <pc:chgData name="墨 抒颖" userId="ad39a9dc0b15d777" providerId="LiveId" clId="{3AD67C14-2D3B-4BA6-871D-54C4F50377E8}" dt="2021-05-26T04:25:57.468" v="3941" actId="729"/>
        <pc:sldMkLst>
          <pc:docMk/>
          <pc:sldMk cId="0" sldId="424"/>
        </pc:sldMkLst>
      </pc:sldChg>
      <pc:sldChg chg="delSp modSp mod ord">
        <pc:chgData name="墨 抒颖" userId="ad39a9dc0b15d777" providerId="LiveId" clId="{3AD67C14-2D3B-4BA6-871D-54C4F50377E8}" dt="2021-05-26T03:06:38.728" v="2380" actId="20577"/>
        <pc:sldMkLst>
          <pc:docMk/>
          <pc:sldMk cId="0" sldId="425"/>
        </pc:sldMkLst>
        <pc:spChg chg="mod">
          <ac:chgData name="墨 抒颖" userId="ad39a9dc0b15d777" providerId="LiveId" clId="{3AD67C14-2D3B-4BA6-871D-54C4F50377E8}" dt="2021-05-26T03:03:15.074" v="2219" actId="1076"/>
          <ac:spMkLst>
            <pc:docMk/>
            <pc:sldMk cId="0" sldId="425"/>
            <ac:spMk id="5" creationId="{00000000-0000-0000-0000-000000000000}"/>
          </ac:spMkLst>
        </pc:spChg>
        <pc:spChg chg="mod">
          <ac:chgData name="墨 抒颖" userId="ad39a9dc0b15d777" providerId="LiveId" clId="{3AD67C14-2D3B-4BA6-871D-54C4F50377E8}" dt="2021-05-26T03:03:15.074" v="2219" actId="1076"/>
          <ac:spMkLst>
            <pc:docMk/>
            <pc:sldMk cId="0" sldId="425"/>
            <ac:spMk id="6" creationId="{00000000-0000-0000-0000-000000000000}"/>
          </ac:spMkLst>
        </pc:spChg>
        <pc:spChg chg="mod">
          <ac:chgData name="墨 抒颖" userId="ad39a9dc0b15d777" providerId="LiveId" clId="{3AD67C14-2D3B-4BA6-871D-54C4F50377E8}" dt="2021-05-26T03:03:15.074" v="2219" actId="1076"/>
          <ac:spMkLst>
            <pc:docMk/>
            <pc:sldMk cId="0" sldId="425"/>
            <ac:spMk id="7" creationId="{00000000-0000-0000-0000-000000000000}"/>
          </ac:spMkLst>
        </pc:spChg>
        <pc:spChg chg="mod">
          <ac:chgData name="墨 抒颖" userId="ad39a9dc0b15d777" providerId="LiveId" clId="{3AD67C14-2D3B-4BA6-871D-54C4F50377E8}" dt="2021-05-26T03:03:32.026" v="2221" actId="1076"/>
          <ac:spMkLst>
            <pc:docMk/>
            <pc:sldMk cId="0" sldId="425"/>
            <ac:spMk id="9" creationId="{00000000-0000-0000-0000-000000000000}"/>
          </ac:spMkLst>
        </pc:spChg>
        <pc:spChg chg="mod">
          <ac:chgData name="墨 抒颖" userId="ad39a9dc0b15d777" providerId="LiveId" clId="{3AD67C14-2D3B-4BA6-871D-54C4F50377E8}" dt="2021-05-26T03:03:32.026" v="2221" actId="1076"/>
          <ac:spMkLst>
            <pc:docMk/>
            <pc:sldMk cId="0" sldId="425"/>
            <ac:spMk id="14" creationId="{00000000-0000-0000-0000-000000000000}"/>
          </ac:spMkLst>
        </pc:spChg>
        <pc:spChg chg="del">
          <ac:chgData name="墨 抒颖" userId="ad39a9dc0b15d777" providerId="LiveId" clId="{3AD67C14-2D3B-4BA6-871D-54C4F50377E8}" dt="2021-05-26T03:02:49.820" v="2214" actId="478"/>
          <ac:spMkLst>
            <pc:docMk/>
            <pc:sldMk cId="0" sldId="425"/>
            <ac:spMk id="26" creationId="{00000000-0000-0000-0000-000000000000}"/>
          </ac:spMkLst>
        </pc:spChg>
        <pc:spChg chg="del">
          <ac:chgData name="墨 抒颖" userId="ad39a9dc0b15d777" providerId="LiveId" clId="{3AD67C14-2D3B-4BA6-871D-54C4F50377E8}" dt="2021-05-26T03:02:20.883" v="2207" actId="478"/>
          <ac:spMkLst>
            <pc:docMk/>
            <pc:sldMk cId="0" sldId="425"/>
            <ac:spMk id="28" creationId="{00000000-0000-0000-0000-000000000000}"/>
          </ac:spMkLst>
        </pc:spChg>
        <pc:spChg chg="del">
          <ac:chgData name="墨 抒颖" userId="ad39a9dc0b15d777" providerId="LiveId" clId="{3AD67C14-2D3B-4BA6-871D-54C4F50377E8}" dt="2021-05-26T03:02:19.413" v="2206" actId="478"/>
          <ac:spMkLst>
            <pc:docMk/>
            <pc:sldMk cId="0" sldId="425"/>
            <ac:spMk id="29" creationId="{00000000-0000-0000-0000-000000000000}"/>
          </ac:spMkLst>
        </pc:spChg>
        <pc:spChg chg="mod">
          <ac:chgData name="墨 抒颖" userId="ad39a9dc0b15d777" providerId="LiveId" clId="{3AD67C14-2D3B-4BA6-871D-54C4F50377E8}" dt="2021-05-26T03:03:32.026" v="2221" actId="1076"/>
          <ac:spMkLst>
            <pc:docMk/>
            <pc:sldMk cId="0" sldId="425"/>
            <ac:spMk id="30" creationId="{00000000-0000-0000-0000-000000000000}"/>
          </ac:spMkLst>
        </pc:spChg>
        <pc:spChg chg="mod">
          <ac:chgData name="墨 抒颖" userId="ad39a9dc0b15d777" providerId="LiveId" clId="{3AD67C14-2D3B-4BA6-871D-54C4F50377E8}" dt="2021-05-26T03:01:35.337" v="2162" actId="20577"/>
          <ac:spMkLst>
            <pc:docMk/>
            <pc:sldMk cId="0" sldId="425"/>
            <ac:spMk id="41" creationId="{00000000-0000-0000-0000-000000000000}"/>
          </ac:spMkLst>
        </pc:spChg>
        <pc:spChg chg="mod">
          <ac:chgData name="墨 抒颖" userId="ad39a9dc0b15d777" providerId="LiveId" clId="{3AD67C14-2D3B-4BA6-871D-54C4F50377E8}" dt="2021-05-26T03:03:53.464" v="2272" actId="20577"/>
          <ac:spMkLst>
            <pc:docMk/>
            <pc:sldMk cId="0" sldId="425"/>
            <ac:spMk id="43" creationId="{00000000-0000-0000-0000-000000000000}"/>
          </ac:spMkLst>
        </pc:spChg>
        <pc:spChg chg="mod">
          <ac:chgData name="墨 抒颖" userId="ad39a9dc0b15d777" providerId="LiveId" clId="{3AD67C14-2D3B-4BA6-871D-54C4F50377E8}" dt="2021-05-26T03:03:39.390" v="2222" actId="1076"/>
          <ac:spMkLst>
            <pc:docMk/>
            <pc:sldMk cId="0" sldId="425"/>
            <ac:spMk id="46" creationId="{00000000-0000-0000-0000-000000000000}"/>
          </ac:spMkLst>
        </pc:spChg>
        <pc:spChg chg="mod">
          <ac:chgData name="墨 抒颖" userId="ad39a9dc0b15d777" providerId="LiveId" clId="{3AD67C14-2D3B-4BA6-871D-54C4F50377E8}" dt="2021-05-26T03:04:32.165" v="2314" actId="20577"/>
          <ac:spMkLst>
            <pc:docMk/>
            <pc:sldMk cId="0" sldId="425"/>
            <ac:spMk id="47" creationId="{00000000-0000-0000-0000-000000000000}"/>
          </ac:spMkLst>
        </pc:spChg>
        <pc:spChg chg="mod">
          <ac:chgData name="墨 抒颖" userId="ad39a9dc0b15d777" providerId="LiveId" clId="{3AD67C14-2D3B-4BA6-871D-54C4F50377E8}" dt="2021-05-26T03:03:32.026" v="2221" actId="1076"/>
          <ac:spMkLst>
            <pc:docMk/>
            <pc:sldMk cId="0" sldId="425"/>
            <ac:spMk id="52" creationId="{00000000-0000-0000-0000-000000000000}"/>
          </ac:spMkLst>
        </pc:spChg>
        <pc:spChg chg="mod">
          <ac:chgData name="墨 抒颖" userId="ad39a9dc0b15d777" providerId="LiveId" clId="{3AD67C14-2D3B-4BA6-871D-54C4F50377E8}" dt="2021-05-26T03:06:38.728" v="2380" actId="20577"/>
          <ac:spMkLst>
            <pc:docMk/>
            <pc:sldMk cId="0" sldId="425"/>
            <ac:spMk id="53" creationId="{00000000-0000-0000-0000-000000000000}"/>
          </ac:spMkLst>
        </pc:spChg>
        <pc:spChg chg="del">
          <ac:chgData name="墨 抒颖" userId="ad39a9dc0b15d777" providerId="LiveId" clId="{3AD67C14-2D3B-4BA6-871D-54C4F50377E8}" dt="2021-05-26T03:02:22.320" v="2208" actId="478"/>
          <ac:spMkLst>
            <pc:docMk/>
            <pc:sldMk cId="0" sldId="425"/>
            <ac:spMk id="54" creationId="{00000000-0000-0000-0000-000000000000}"/>
          </ac:spMkLst>
        </pc:spChg>
        <pc:spChg chg="del">
          <ac:chgData name="墨 抒颖" userId="ad39a9dc0b15d777" providerId="LiveId" clId="{3AD67C14-2D3B-4BA6-871D-54C4F50377E8}" dt="2021-05-26T03:02:23.841" v="2209" actId="478"/>
          <ac:spMkLst>
            <pc:docMk/>
            <pc:sldMk cId="0" sldId="425"/>
            <ac:spMk id="55" creationId="{00000000-0000-0000-0000-000000000000}"/>
          </ac:spMkLst>
        </pc:spChg>
        <pc:spChg chg="mod">
          <ac:chgData name="墨 抒颖" userId="ad39a9dc0b15d777" providerId="LiveId" clId="{3AD67C14-2D3B-4BA6-871D-54C4F50377E8}" dt="2021-05-26T03:00:57.485" v="2142" actId="20577"/>
          <ac:spMkLst>
            <pc:docMk/>
            <pc:sldMk cId="0" sldId="425"/>
            <ac:spMk id="71" creationId="{00000000-0000-0000-0000-000000000000}"/>
          </ac:spMkLst>
        </pc:spChg>
        <pc:spChg chg="mod">
          <ac:chgData name="墨 抒颖" userId="ad39a9dc0b15d777" providerId="LiveId" clId="{3AD67C14-2D3B-4BA6-871D-54C4F50377E8}" dt="2021-05-26T03:01:00.340" v="2143" actId="20577"/>
          <ac:spMkLst>
            <pc:docMk/>
            <pc:sldMk cId="0" sldId="425"/>
            <ac:spMk id="72" creationId="{00000000-0000-0000-0000-000000000000}"/>
          </ac:spMkLst>
        </pc:spChg>
        <pc:grpChg chg="mod">
          <ac:chgData name="墨 抒颖" userId="ad39a9dc0b15d777" providerId="LiveId" clId="{3AD67C14-2D3B-4BA6-871D-54C4F50377E8}" dt="2021-05-26T03:03:07.123" v="2217" actId="1076"/>
          <ac:grpSpMkLst>
            <pc:docMk/>
            <pc:sldMk cId="0" sldId="425"/>
            <ac:grpSpMk id="10" creationId="{00000000-0000-0000-0000-000000000000}"/>
          </ac:grpSpMkLst>
        </pc:grpChg>
        <pc:grpChg chg="del">
          <ac:chgData name="墨 抒颖" userId="ad39a9dc0b15d777" providerId="LiveId" clId="{3AD67C14-2D3B-4BA6-871D-54C4F50377E8}" dt="2021-05-26T03:02:20.883" v="2207" actId="478"/>
          <ac:grpSpMkLst>
            <pc:docMk/>
            <pc:sldMk cId="0" sldId="425"/>
            <ac:grpSpMk id="27" creationId="{00000000-0000-0000-0000-000000000000}"/>
          </ac:grpSpMkLst>
        </pc:grpChg>
      </pc:sldChg>
      <pc:sldChg chg="mod modShow">
        <pc:chgData name="墨 抒颖" userId="ad39a9dc0b15d777" providerId="LiveId" clId="{3AD67C14-2D3B-4BA6-871D-54C4F50377E8}" dt="2021-05-26T04:25:57.468" v="3941" actId="729"/>
        <pc:sldMkLst>
          <pc:docMk/>
          <pc:sldMk cId="0" sldId="426"/>
        </pc:sldMkLst>
      </pc:sldChg>
      <pc:sldChg chg="addSp delSp modSp mod ord modShow">
        <pc:chgData name="墨 抒颖" userId="ad39a9dc0b15d777" providerId="LiveId" clId="{3AD67C14-2D3B-4BA6-871D-54C4F50377E8}" dt="2021-05-26T04:28:29.153" v="4005" actId="1076"/>
        <pc:sldMkLst>
          <pc:docMk/>
          <pc:sldMk cId="0" sldId="427"/>
        </pc:sldMkLst>
        <pc:spChg chg="del">
          <ac:chgData name="墨 抒颖" userId="ad39a9dc0b15d777" providerId="LiveId" clId="{3AD67C14-2D3B-4BA6-871D-54C4F50377E8}" dt="2021-05-26T04:27:29.256" v="3987" actId="478"/>
          <ac:spMkLst>
            <pc:docMk/>
            <pc:sldMk cId="0" sldId="427"/>
            <ac:spMk id="6" creationId="{00000000-0000-0000-0000-000000000000}"/>
          </ac:spMkLst>
        </pc:spChg>
        <pc:spChg chg="mod">
          <ac:chgData name="墨 抒颖" userId="ad39a9dc0b15d777" providerId="LiveId" clId="{3AD67C14-2D3B-4BA6-871D-54C4F50377E8}" dt="2021-05-26T04:27:06.694" v="3985" actId="20577"/>
          <ac:spMkLst>
            <pc:docMk/>
            <pc:sldMk cId="0" sldId="427"/>
            <ac:spMk id="8" creationId="{00000000-0000-0000-0000-000000000000}"/>
          </ac:spMkLst>
        </pc:spChg>
        <pc:spChg chg="mod">
          <ac:chgData name="墨 抒颖" userId="ad39a9dc0b15d777" providerId="LiveId" clId="{3AD67C14-2D3B-4BA6-871D-54C4F50377E8}" dt="2021-05-26T04:26:23.022" v="3953" actId="20577"/>
          <ac:spMkLst>
            <pc:docMk/>
            <pc:sldMk cId="0" sldId="427"/>
            <ac:spMk id="18" creationId="{00000000-0000-0000-0000-000000000000}"/>
          </ac:spMkLst>
        </pc:spChg>
        <pc:grpChg chg="mod">
          <ac:chgData name="墨 抒颖" userId="ad39a9dc0b15d777" providerId="LiveId" clId="{3AD67C14-2D3B-4BA6-871D-54C4F50377E8}" dt="2021-05-26T04:28:10.240" v="4000" actId="1076"/>
          <ac:grpSpMkLst>
            <pc:docMk/>
            <pc:sldMk cId="0" sldId="427"/>
            <ac:grpSpMk id="2" creationId="{00000000-0000-0000-0000-000000000000}"/>
          </ac:grpSpMkLst>
        </pc:grpChg>
        <pc:picChg chg="add mod">
          <ac:chgData name="墨 抒颖" userId="ad39a9dc0b15d777" providerId="LiveId" clId="{3AD67C14-2D3B-4BA6-871D-54C4F50377E8}" dt="2021-05-26T04:28:29.153" v="4005" actId="1076"/>
          <ac:picMkLst>
            <pc:docMk/>
            <pc:sldMk cId="0" sldId="427"/>
            <ac:picMk id="4" creationId="{2770F82A-DCD9-4EDD-B749-8FBEF6FE4944}"/>
          </ac:picMkLst>
        </pc:picChg>
        <pc:picChg chg="mod">
          <ac:chgData name="墨 抒颖" userId="ad39a9dc0b15d777" providerId="LiveId" clId="{3AD67C14-2D3B-4BA6-871D-54C4F50377E8}" dt="2021-05-26T04:28:13.110" v="4001" actId="1076"/>
          <ac:picMkLst>
            <pc:docMk/>
            <pc:sldMk cId="0" sldId="427"/>
            <ac:picMk id="10" creationId="{00000000-0000-0000-0000-000000000000}"/>
          </ac:picMkLst>
        </pc:picChg>
        <pc:picChg chg="add del mod">
          <ac:chgData name="墨 抒颖" userId="ad39a9dc0b15d777" providerId="LiveId" clId="{3AD67C14-2D3B-4BA6-871D-54C4F50377E8}" dt="2021-05-26T04:27:47.808" v="3994" actId="478"/>
          <ac:picMkLst>
            <pc:docMk/>
            <pc:sldMk cId="0" sldId="427"/>
            <ac:picMk id="15" creationId="{C61ECB4E-DF8E-469C-8E1A-52DD49113153}"/>
          </ac:picMkLst>
        </pc:picChg>
      </pc:sldChg>
      <pc:sldChg chg="mod modShow">
        <pc:chgData name="墨 抒颖" userId="ad39a9dc0b15d777" providerId="LiveId" clId="{3AD67C14-2D3B-4BA6-871D-54C4F50377E8}" dt="2021-05-26T04:25:57.468" v="3941" actId="729"/>
        <pc:sldMkLst>
          <pc:docMk/>
          <pc:sldMk cId="0" sldId="433"/>
        </pc:sldMkLst>
      </pc:sldChg>
      <pc:sldChg chg="mod ord modShow">
        <pc:chgData name="墨 抒颖" userId="ad39a9dc0b15d777" providerId="LiveId" clId="{3AD67C14-2D3B-4BA6-871D-54C4F50377E8}" dt="2021-05-26T04:25:57.468" v="3941" actId="729"/>
        <pc:sldMkLst>
          <pc:docMk/>
          <pc:sldMk cId="0" sldId="435"/>
        </pc:sldMkLst>
      </pc:sldChg>
      <pc:sldChg chg="mod modShow">
        <pc:chgData name="墨 抒颖" userId="ad39a9dc0b15d777" providerId="LiveId" clId="{3AD67C14-2D3B-4BA6-871D-54C4F50377E8}" dt="2021-05-26T04:25:57.468" v="3941" actId="729"/>
        <pc:sldMkLst>
          <pc:docMk/>
          <pc:sldMk cId="0" sldId="436"/>
        </pc:sldMkLst>
      </pc:sldChg>
      <pc:sldChg chg="ord">
        <pc:chgData name="墨 抒颖" userId="ad39a9dc0b15d777" providerId="LiveId" clId="{3AD67C14-2D3B-4BA6-871D-54C4F50377E8}" dt="2021-05-26T01:23:11.834" v="1057"/>
        <pc:sldMkLst>
          <pc:docMk/>
          <pc:sldMk cId="1280915250" sldId="437"/>
        </pc:sldMkLst>
      </pc:sldChg>
      <pc:sldChg chg="modSp mod">
        <pc:chgData name="墨 抒颖" userId="ad39a9dc0b15d777" providerId="LiveId" clId="{3AD67C14-2D3B-4BA6-871D-54C4F50377E8}" dt="2021-05-26T02:59:13.380" v="2096" actId="14100"/>
        <pc:sldMkLst>
          <pc:docMk/>
          <pc:sldMk cId="83971328" sldId="438"/>
        </pc:sldMkLst>
        <pc:spChg chg="mod">
          <ac:chgData name="墨 抒颖" userId="ad39a9dc0b15d777" providerId="LiveId" clId="{3AD67C14-2D3B-4BA6-871D-54C4F50377E8}" dt="2021-05-26T00:55:23.245" v="300" actId="20577"/>
          <ac:spMkLst>
            <pc:docMk/>
            <pc:sldMk cId="83971328" sldId="438"/>
            <ac:spMk id="51" creationId="{00000000-0000-0000-0000-000000000000}"/>
          </ac:spMkLst>
        </pc:spChg>
        <pc:spChg chg="mod">
          <ac:chgData name="墨 抒颖" userId="ad39a9dc0b15d777" providerId="LiveId" clId="{3AD67C14-2D3B-4BA6-871D-54C4F50377E8}" dt="2021-05-26T00:53:00.984" v="180" actId="20577"/>
          <ac:spMkLst>
            <pc:docMk/>
            <pc:sldMk cId="83971328" sldId="438"/>
            <ac:spMk id="57" creationId="{00000000-0000-0000-0000-000000000000}"/>
          </ac:spMkLst>
        </pc:spChg>
        <pc:spChg chg="mod">
          <ac:chgData name="墨 抒颖" userId="ad39a9dc0b15d777" providerId="LiveId" clId="{3AD67C14-2D3B-4BA6-871D-54C4F50377E8}" dt="2021-05-26T02:59:13.380" v="2096" actId="14100"/>
          <ac:spMkLst>
            <pc:docMk/>
            <pc:sldMk cId="83971328" sldId="438"/>
            <ac:spMk id="71" creationId="{00000000-0000-0000-0000-000000000000}"/>
          </ac:spMkLst>
        </pc:spChg>
      </pc:sldChg>
      <pc:sldChg chg="addSp delSp modSp add mod ord">
        <pc:chgData name="墨 抒颖" userId="ad39a9dc0b15d777" providerId="LiveId" clId="{3AD67C14-2D3B-4BA6-871D-54C4F50377E8}" dt="2021-05-26T01:17:55.285" v="721" actId="20577"/>
        <pc:sldMkLst>
          <pc:docMk/>
          <pc:sldMk cId="2008781248" sldId="439"/>
        </pc:sldMkLst>
        <pc:spChg chg="mod">
          <ac:chgData name="墨 抒颖" userId="ad39a9dc0b15d777" providerId="LiveId" clId="{3AD67C14-2D3B-4BA6-871D-54C4F50377E8}" dt="2021-05-26T01:09:54.586" v="417" actId="20577"/>
          <ac:spMkLst>
            <pc:docMk/>
            <pc:sldMk cId="2008781248" sldId="439"/>
            <ac:spMk id="6" creationId="{00000000-0000-0000-0000-000000000000}"/>
          </ac:spMkLst>
        </pc:spChg>
        <pc:spChg chg="mod">
          <ac:chgData name="墨 抒颖" userId="ad39a9dc0b15d777" providerId="LiveId" clId="{3AD67C14-2D3B-4BA6-871D-54C4F50377E8}" dt="2021-05-26T01:13:53.972" v="599" actId="20577"/>
          <ac:spMkLst>
            <pc:docMk/>
            <pc:sldMk cId="2008781248" sldId="439"/>
            <ac:spMk id="7" creationId="{00000000-0000-0000-0000-000000000000}"/>
          </ac:spMkLst>
        </pc:spChg>
        <pc:spChg chg="mod">
          <ac:chgData name="墨 抒颖" userId="ad39a9dc0b15d777" providerId="LiveId" clId="{3AD67C14-2D3B-4BA6-871D-54C4F50377E8}" dt="2021-05-26T01:17:48.914" v="713" actId="20577"/>
          <ac:spMkLst>
            <pc:docMk/>
            <pc:sldMk cId="2008781248" sldId="439"/>
            <ac:spMk id="71" creationId="{00000000-0000-0000-0000-000000000000}"/>
          </ac:spMkLst>
        </pc:spChg>
        <pc:spChg chg="mod">
          <ac:chgData name="墨 抒颖" userId="ad39a9dc0b15d777" providerId="LiveId" clId="{3AD67C14-2D3B-4BA6-871D-54C4F50377E8}" dt="2021-05-26T01:17:55.285" v="721" actId="20577"/>
          <ac:spMkLst>
            <pc:docMk/>
            <pc:sldMk cId="2008781248" sldId="439"/>
            <ac:spMk id="72" creationId="{00000000-0000-0000-0000-000000000000}"/>
          </ac:spMkLst>
        </pc:spChg>
        <pc:spChg chg="add del">
          <ac:chgData name="墨 抒颖" userId="ad39a9dc0b15d777" providerId="LiveId" clId="{3AD67C14-2D3B-4BA6-871D-54C4F50377E8}" dt="2021-05-26T01:17:32.976" v="700" actId="478"/>
          <ac:spMkLst>
            <pc:docMk/>
            <pc:sldMk cId="2008781248" sldId="439"/>
            <ac:spMk id="144" creationId="{00000000-0000-0000-0000-000000000000}"/>
          </ac:spMkLst>
        </pc:spChg>
        <pc:spChg chg="add del mod">
          <ac:chgData name="墨 抒颖" userId="ad39a9dc0b15d777" providerId="LiveId" clId="{3AD67C14-2D3B-4BA6-871D-54C4F50377E8}" dt="2021-05-26T01:17:38.355" v="701" actId="1076"/>
          <ac:spMkLst>
            <pc:docMk/>
            <pc:sldMk cId="2008781248" sldId="439"/>
            <ac:spMk id="166" creationId="{00000000-0000-0000-0000-000000000000}"/>
          </ac:spMkLst>
        </pc:spChg>
        <pc:spChg chg="mod">
          <ac:chgData name="墨 抒颖" userId="ad39a9dc0b15d777" providerId="LiveId" clId="{3AD67C14-2D3B-4BA6-871D-54C4F50377E8}" dt="2021-05-26T01:16:30.814" v="644" actId="20577"/>
          <ac:spMkLst>
            <pc:docMk/>
            <pc:sldMk cId="2008781248" sldId="439"/>
            <ac:spMk id="173" creationId="{00000000-0000-0000-0000-000000000000}"/>
          </ac:spMkLst>
        </pc:spChg>
        <pc:spChg chg="mod">
          <ac:chgData name="墨 抒颖" userId="ad39a9dc0b15d777" providerId="LiveId" clId="{3AD67C14-2D3B-4BA6-871D-54C4F50377E8}" dt="2021-05-26T01:17:12.445" v="696" actId="20577"/>
          <ac:spMkLst>
            <pc:docMk/>
            <pc:sldMk cId="2008781248" sldId="439"/>
            <ac:spMk id="175" creationId="{00000000-0000-0000-0000-000000000000}"/>
          </ac:spMkLst>
        </pc:spChg>
      </pc:sldChg>
      <pc:sldChg chg="addSp delSp modSp add mod ord">
        <pc:chgData name="墨 抒颖" userId="ad39a9dc0b15d777" providerId="LiveId" clId="{3AD67C14-2D3B-4BA6-871D-54C4F50377E8}" dt="2021-05-26T01:21:25.754" v="1047" actId="20577"/>
        <pc:sldMkLst>
          <pc:docMk/>
          <pc:sldMk cId="3859332183" sldId="440"/>
        </pc:sldMkLst>
        <pc:spChg chg="mod">
          <ac:chgData name="墨 抒颖" userId="ad39a9dc0b15d777" providerId="LiveId" clId="{3AD67C14-2D3B-4BA6-871D-54C4F50377E8}" dt="2021-05-26T01:21:25.754" v="1047" actId="20577"/>
          <ac:spMkLst>
            <pc:docMk/>
            <pc:sldMk cId="3859332183" sldId="440"/>
            <ac:spMk id="3" creationId="{00000000-0000-0000-0000-000000000000}"/>
          </ac:spMkLst>
        </pc:spChg>
        <pc:spChg chg="mod">
          <ac:chgData name="墨 抒颖" userId="ad39a9dc0b15d777" providerId="LiveId" clId="{3AD67C14-2D3B-4BA6-871D-54C4F50377E8}" dt="2021-05-26T01:21:22.205" v="1043" actId="1076"/>
          <ac:spMkLst>
            <pc:docMk/>
            <pc:sldMk cId="3859332183" sldId="440"/>
            <ac:spMk id="7" creationId="{00000000-0000-0000-0000-000000000000}"/>
          </ac:spMkLst>
        </pc:spChg>
        <pc:spChg chg="add del">
          <ac:chgData name="墨 抒颖" userId="ad39a9dc0b15d777" providerId="LiveId" clId="{3AD67C14-2D3B-4BA6-871D-54C4F50377E8}" dt="2021-05-26T01:20:26.656" v="1021" actId="22"/>
          <ac:spMkLst>
            <pc:docMk/>
            <pc:sldMk cId="3859332183" sldId="440"/>
            <ac:spMk id="14" creationId="{8694F15A-114A-4FCA-A985-047FFF7831C7}"/>
          </ac:spMkLst>
        </pc:spChg>
        <pc:spChg chg="add del mod ord">
          <ac:chgData name="墨 抒颖" userId="ad39a9dc0b15d777" providerId="LiveId" clId="{3AD67C14-2D3B-4BA6-871D-54C4F50377E8}" dt="2021-05-26T01:21:09.255" v="1036" actId="403"/>
          <ac:spMkLst>
            <pc:docMk/>
            <pc:sldMk cId="3859332183" sldId="440"/>
            <ac:spMk id="15" creationId="{CACC0057-E2C0-4B1A-BF80-FCC90650B92E}"/>
          </ac:spMkLst>
        </pc:spChg>
        <pc:spChg chg="mod">
          <ac:chgData name="墨 抒颖" userId="ad39a9dc0b15d777" providerId="LiveId" clId="{3AD67C14-2D3B-4BA6-871D-54C4F50377E8}" dt="2021-05-26T01:20:28.305" v="1022"/>
          <ac:spMkLst>
            <pc:docMk/>
            <pc:sldMk cId="3859332183" sldId="440"/>
            <ac:spMk id="61" creationId="{00000000-0000-0000-0000-000000000000}"/>
          </ac:spMkLst>
        </pc:spChg>
        <pc:spChg chg="mod">
          <ac:chgData name="墨 抒颖" userId="ad39a9dc0b15d777" providerId="LiveId" clId="{3AD67C14-2D3B-4BA6-871D-54C4F50377E8}" dt="2021-05-26T01:20:28.305" v="1022"/>
          <ac:spMkLst>
            <pc:docMk/>
            <pc:sldMk cId="3859332183" sldId="440"/>
            <ac:spMk id="62" creationId="{00000000-0000-0000-0000-000000000000}"/>
          </ac:spMkLst>
        </pc:spChg>
        <pc:spChg chg="mod">
          <ac:chgData name="墨 抒颖" userId="ad39a9dc0b15d777" providerId="LiveId" clId="{3AD67C14-2D3B-4BA6-871D-54C4F50377E8}" dt="2021-05-26T01:20:28.305" v="1022"/>
          <ac:spMkLst>
            <pc:docMk/>
            <pc:sldMk cId="3859332183" sldId="440"/>
            <ac:spMk id="71" creationId="{00000000-0000-0000-0000-000000000000}"/>
          </ac:spMkLst>
        </pc:spChg>
        <pc:spChg chg="mod">
          <ac:chgData name="墨 抒颖" userId="ad39a9dc0b15d777" providerId="LiveId" clId="{3AD67C14-2D3B-4BA6-871D-54C4F50377E8}" dt="2021-05-26T01:20:28.305" v="1022"/>
          <ac:spMkLst>
            <pc:docMk/>
            <pc:sldMk cId="3859332183" sldId="440"/>
            <ac:spMk id="72" creationId="{00000000-0000-0000-0000-000000000000}"/>
          </ac:spMkLst>
        </pc:spChg>
        <pc:grpChg chg="mod">
          <ac:chgData name="墨 抒颖" userId="ad39a9dc0b15d777" providerId="LiveId" clId="{3AD67C14-2D3B-4BA6-871D-54C4F50377E8}" dt="2021-05-26T01:20:28.305" v="1022"/>
          <ac:grpSpMkLst>
            <pc:docMk/>
            <pc:sldMk cId="3859332183" sldId="440"/>
            <ac:grpSpMk id="2" creationId="{00000000-0000-0000-0000-000000000000}"/>
          </ac:grpSpMkLst>
        </pc:grpChg>
        <pc:grpChg chg="mod">
          <ac:chgData name="墨 抒颖" userId="ad39a9dc0b15d777" providerId="LiveId" clId="{3AD67C14-2D3B-4BA6-871D-54C4F50377E8}" dt="2021-05-26T01:20:28.305" v="1022"/>
          <ac:grpSpMkLst>
            <pc:docMk/>
            <pc:sldMk cId="3859332183" sldId="440"/>
            <ac:grpSpMk id="4" creationId="{00000000-0000-0000-0000-000000000000}"/>
          </ac:grpSpMkLst>
        </pc:grpChg>
        <pc:grpChg chg="mod">
          <ac:chgData name="墨 抒颖" userId="ad39a9dc0b15d777" providerId="LiveId" clId="{3AD67C14-2D3B-4BA6-871D-54C4F50377E8}" dt="2021-05-26T01:20:28.305" v="1022"/>
          <ac:grpSpMkLst>
            <pc:docMk/>
            <pc:sldMk cId="3859332183" sldId="440"/>
            <ac:grpSpMk id="60" creationId="{00000000-0000-0000-0000-000000000000}"/>
          </ac:grpSpMkLst>
        </pc:grpChg>
        <pc:picChg chg="mod">
          <ac:chgData name="墨 抒颖" userId="ad39a9dc0b15d777" providerId="LiveId" clId="{3AD67C14-2D3B-4BA6-871D-54C4F50377E8}" dt="2021-05-26T01:20:28.305" v="1022"/>
          <ac:picMkLst>
            <pc:docMk/>
            <pc:sldMk cId="3859332183" sldId="440"/>
            <ac:picMk id="13" creationId="{00000000-0000-0000-0000-000000000000}"/>
          </ac:picMkLst>
        </pc:picChg>
        <pc:cxnChg chg="mod">
          <ac:chgData name="墨 抒颖" userId="ad39a9dc0b15d777" providerId="LiveId" clId="{3AD67C14-2D3B-4BA6-871D-54C4F50377E8}" dt="2021-05-26T01:20:28.305" v="1022"/>
          <ac:cxnSpMkLst>
            <pc:docMk/>
            <pc:sldMk cId="3859332183" sldId="440"/>
            <ac:cxnSpMk id="10" creationId="{00000000-0000-0000-0000-000000000000}"/>
          </ac:cxnSpMkLst>
        </pc:cxnChg>
      </pc:sldChg>
      <pc:sldChg chg="addSp delSp modSp add mod addAnim delAnim">
        <pc:chgData name="墨 抒颖" userId="ad39a9dc0b15d777" providerId="LiveId" clId="{3AD67C14-2D3B-4BA6-871D-54C4F50377E8}" dt="2021-05-26T02:59:33.719" v="2112" actId="20577"/>
        <pc:sldMkLst>
          <pc:docMk/>
          <pc:sldMk cId="3142094307" sldId="441"/>
        </pc:sldMkLst>
        <pc:spChg chg="add del mod">
          <ac:chgData name="墨 抒颖" userId="ad39a9dc0b15d777" providerId="LiveId" clId="{3AD67C14-2D3B-4BA6-871D-54C4F50377E8}" dt="2021-05-26T02:57:25.877" v="2043" actId="478"/>
          <ac:spMkLst>
            <pc:docMk/>
            <pc:sldMk cId="3142094307" sldId="441"/>
            <ac:spMk id="3" creationId="{00000000-0000-0000-0000-000000000000}"/>
          </ac:spMkLst>
        </pc:spChg>
        <pc:spChg chg="add del mod">
          <ac:chgData name="墨 抒颖" userId="ad39a9dc0b15d777" providerId="LiveId" clId="{3AD67C14-2D3B-4BA6-871D-54C4F50377E8}" dt="2021-05-26T02:58:10.621" v="2064" actId="14100"/>
          <ac:spMkLst>
            <pc:docMk/>
            <pc:sldMk cId="3142094307" sldId="441"/>
            <ac:spMk id="7" creationId="{00000000-0000-0000-0000-000000000000}"/>
          </ac:spMkLst>
        </pc:spChg>
        <pc:spChg chg="add del mod">
          <ac:chgData name="墨 抒颖" userId="ad39a9dc0b15d777" providerId="LiveId" clId="{3AD67C14-2D3B-4BA6-871D-54C4F50377E8}" dt="2021-05-26T01:34:10.797" v="1227"/>
          <ac:spMkLst>
            <pc:docMk/>
            <pc:sldMk cId="3142094307" sldId="441"/>
            <ac:spMk id="14" creationId="{C37953AB-2B34-47EE-8199-8D7D6C0019A1}"/>
          </ac:spMkLst>
        </pc:spChg>
        <pc:spChg chg="add del mod">
          <ac:chgData name="墨 抒颖" userId="ad39a9dc0b15d777" providerId="LiveId" clId="{3AD67C14-2D3B-4BA6-871D-54C4F50377E8}" dt="2021-05-26T01:34:10.797" v="1227"/>
          <ac:spMkLst>
            <pc:docMk/>
            <pc:sldMk cId="3142094307" sldId="441"/>
            <ac:spMk id="15" creationId="{93096DF5-6D22-4E13-AFE5-0AFF7EA46200}"/>
          </ac:spMkLst>
        </pc:spChg>
        <pc:spChg chg="add del mod">
          <ac:chgData name="墨 抒颖" userId="ad39a9dc0b15d777" providerId="LiveId" clId="{3AD67C14-2D3B-4BA6-871D-54C4F50377E8}" dt="2021-05-26T01:34:10.797" v="1227"/>
          <ac:spMkLst>
            <pc:docMk/>
            <pc:sldMk cId="3142094307" sldId="441"/>
            <ac:spMk id="16" creationId="{61C6499E-8084-4794-BC5A-8C9CA65D31C1}"/>
          </ac:spMkLst>
        </pc:spChg>
        <pc:spChg chg="add del mod">
          <ac:chgData name="墨 抒颖" userId="ad39a9dc0b15d777" providerId="LiveId" clId="{3AD67C14-2D3B-4BA6-871D-54C4F50377E8}" dt="2021-05-26T01:34:10.797" v="1227"/>
          <ac:spMkLst>
            <pc:docMk/>
            <pc:sldMk cId="3142094307" sldId="441"/>
            <ac:spMk id="17" creationId="{14AEB503-5DF6-4117-A121-EA01A52DFFB5}"/>
          </ac:spMkLst>
        </pc:spChg>
        <pc:spChg chg="add del mod">
          <ac:chgData name="墨 抒颖" userId="ad39a9dc0b15d777" providerId="LiveId" clId="{3AD67C14-2D3B-4BA6-871D-54C4F50377E8}" dt="2021-05-26T01:34:10.797" v="1227"/>
          <ac:spMkLst>
            <pc:docMk/>
            <pc:sldMk cId="3142094307" sldId="441"/>
            <ac:spMk id="18" creationId="{760E525D-5EC5-45AE-8B4D-2D0233A9419B}"/>
          </ac:spMkLst>
        </pc:spChg>
        <pc:spChg chg="add del mod">
          <ac:chgData name="墨 抒颖" userId="ad39a9dc0b15d777" providerId="LiveId" clId="{3AD67C14-2D3B-4BA6-871D-54C4F50377E8}" dt="2021-05-26T01:34:10.797" v="1227"/>
          <ac:spMkLst>
            <pc:docMk/>
            <pc:sldMk cId="3142094307" sldId="441"/>
            <ac:spMk id="19" creationId="{501391FA-661D-49E3-B617-37F8997BD8F5}"/>
          </ac:spMkLst>
        </pc:spChg>
        <pc:spChg chg="add del mod">
          <ac:chgData name="墨 抒颖" userId="ad39a9dc0b15d777" providerId="LiveId" clId="{3AD67C14-2D3B-4BA6-871D-54C4F50377E8}" dt="2021-05-26T01:34:10.797" v="1227"/>
          <ac:spMkLst>
            <pc:docMk/>
            <pc:sldMk cId="3142094307" sldId="441"/>
            <ac:spMk id="20" creationId="{0506DB63-CE6D-4DD0-ABAC-3F9485635ED2}"/>
          </ac:spMkLst>
        </pc:spChg>
        <pc:spChg chg="mod">
          <ac:chgData name="墨 抒颖" userId="ad39a9dc0b15d777" providerId="LiveId" clId="{3AD67C14-2D3B-4BA6-871D-54C4F50377E8}" dt="2021-05-26T01:34:06.659" v="1226"/>
          <ac:spMkLst>
            <pc:docMk/>
            <pc:sldMk cId="3142094307" sldId="441"/>
            <ac:spMk id="22" creationId="{245BEC11-F28C-47BF-A440-C3F009ECD872}"/>
          </ac:spMkLst>
        </pc:spChg>
        <pc:spChg chg="mod">
          <ac:chgData name="墨 抒颖" userId="ad39a9dc0b15d777" providerId="LiveId" clId="{3AD67C14-2D3B-4BA6-871D-54C4F50377E8}" dt="2021-05-26T01:34:06.659" v="1226"/>
          <ac:spMkLst>
            <pc:docMk/>
            <pc:sldMk cId="3142094307" sldId="441"/>
            <ac:spMk id="23" creationId="{33AB96DF-FB20-40BB-AC6D-F08B4ABE4E1D}"/>
          </ac:spMkLst>
        </pc:spChg>
        <pc:spChg chg="mod">
          <ac:chgData name="墨 抒颖" userId="ad39a9dc0b15d777" providerId="LiveId" clId="{3AD67C14-2D3B-4BA6-871D-54C4F50377E8}" dt="2021-05-26T01:34:06.659" v="1226"/>
          <ac:spMkLst>
            <pc:docMk/>
            <pc:sldMk cId="3142094307" sldId="441"/>
            <ac:spMk id="25" creationId="{515B6EAA-2C87-4D9F-9887-8B22BC1036BE}"/>
          </ac:spMkLst>
        </pc:spChg>
        <pc:spChg chg="mod">
          <ac:chgData name="墨 抒颖" userId="ad39a9dc0b15d777" providerId="LiveId" clId="{3AD67C14-2D3B-4BA6-871D-54C4F50377E8}" dt="2021-05-26T01:34:06.659" v="1226"/>
          <ac:spMkLst>
            <pc:docMk/>
            <pc:sldMk cId="3142094307" sldId="441"/>
            <ac:spMk id="26" creationId="{18E12561-CD5F-4BF0-89EE-89301436C348}"/>
          </ac:spMkLst>
        </pc:spChg>
        <pc:spChg chg="mod">
          <ac:chgData name="墨 抒颖" userId="ad39a9dc0b15d777" providerId="LiveId" clId="{3AD67C14-2D3B-4BA6-871D-54C4F50377E8}" dt="2021-05-26T01:34:06.659" v="1226"/>
          <ac:spMkLst>
            <pc:docMk/>
            <pc:sldMk cId="3142094307" sldId="441"/>
            <ac:spMk id="28" creationId="{65700F82-8822-4ED8-B6F8-95590BAC9DE0}"/>
          </ac:spMkLst>
        </pc:spChg>
        <pc:spChg chg="mod">
          <ac:chgData name="墨 抒颖" userId="ad39a9dc0b15d777" providerId="LiveId" clId="{3AD67C14-2D3B-4BA6-871D-54C4F50377E8}" dt="2021-05-26T01:34:06.659" v="1226"/>
          <ac:spMkLst>
            <pc:docMk/>
            <pc:sldMk cId="3142094307" sldId="441"/>
            <ac:spMk id="29" creationId="{30DF5A18-04D9-4426-A1E2-F79D32315599}"/>
          </ac:spMkLst>
        </pc:spChg>
        <pc:spChg chg="mod">
          <ac:chgData name="墨 抒颖" userId="ad39a9dc0b15d777" providerId="LiveId" clId="{3AD67C14-2D3B-4BA6-871D-54C4F50377E8}" dt="2021-05-26T01:34:06.659" v="1226"/>
          <ac:spMkLst>
            <pc:docMk/>
            <pc:sldMk cId="3142094307" sldId="441"/>
            <ac:spMk id="31" creationId="{31523D36-218E-430A-ADF0-B48330053EEE}"/>
          </ac:spMkLst>
        </pc:spChg>
        <pc:spChg chg="mod">
          <ac:chgData name="墨 抒颖" userId="ad39a9dc0b15d777" providerId="LiveId" clId="{3AD67C14-2D3B-4BA6-871D-54C4F50377E8}" dt="2021-05-26T01:34:06.659" v="1226"/>
          <ac:spMkLst>
            <pc:docMk/>
            <pc:sldMk cId="3142094307" sldId="441"/>
            <ac:spMk id="32" creationId="{11AC8E80-7482-4D1F-89F4-A18BE813CEFB}"/>
          </ac:spMkLst>
        </pc:spChg>
        <pc:spChg chg="mod">
          <ac:chgData name="墨 抒颖" userId="ad39a9dc0b15d777" providerId="LiveId" clId="{3AD67C14-2D3B-4BA6-871D-54C4F50377E8}" dt="2021-05-26T01:34:06.659" v="1226"/>
          <ac:spMkLst>
            <pc:docMk/>
            <pc:sldMk cId="3142094307" sldId="441"/>
            <ac:spMk id="34" creationId="{B3FEFF9F-5DAD-4F2E-8E72-EDE214E0F109}"/>
          </ac:spMkLst>
        </pc:spChg>
        <pc:spChg chg="mod">
          <ac:chgData name="墨 抒颖" userId="ad39a9dc0b15d777" providerId="LiveId" clId="{3AD67C14-2D3B-4BA6-871D-54C4F50377E8}" dt="2021-05-26T01:34:06.659" v="1226"/>
          <ac:spMkLst>
            <pc:docMk/>
            <pc:sldMk cId="3142094307" sldId="441"/>
            <ac:spMk id="35" creationId="{E3A72598-301C-4A25-A88C-65C3C4D2470B}"/>
          </ac:spMkLst>
        </pc:spChg>
        <pc:spChg chg="mod">
          <ac:chgData name="墨 抒颖" userId="ad39a9dc0b15d777" providerId="LiveId" clId="{3AD67C14-2D3B-4BA6-871D-54C4F50377E8}" dt="2021-05-26T01:34:06.659" v="1226"/>
          <ac:spMkLst>
            <pc:docMk/>
            <pc:sldMk cId="3142094307" sldId="441"/>
            <ac:spMk id="38" creationId="{2F713795-6462-4782-B3CE-C07B0BB26A2A}"/>
          </ac:spMkLst>
        </pc:spChg>
        <pc:spChg chg="mod">
          <ac:chgData name="墨 抒颖" userId="ad39a9dc0b15d777" providerId="LiveId" clId="{3AD67C14-2D3B-4BA6-871D-54C4F50377E8}" dt="2021-05-26T01:34:06.659" v="1226"/>
          <ac:spMkLst>
            <pc:docMk/>
            <pc:sldMk cId="3142094307" sldId="441"/>
            <ac:spMk id="39" creationId="{33E7AC02-6DDB-4A06-B3A9-C5EFE1258CE8}"/>
          </ac:spMkLst>
        </pc:spChg>
        <pc:spChg chg="mod">
          <ac:chgData name="墨 抒颖" userId="ad39a9dc0b15d777" providerId="LiveId" clId="{3AD67C14-2D3B-4BA6-871D-54C4F50377E8}" dt="2021-05-26T01:34:06.659" v="1226"/>
          <ac:spMkLst>
            <pc:docMk/>
            <pc:sldMk cId="3142094307" sldId="441"/>
            <ac:spMk id="40" creationId="{E5150AFD-0AF3-4AD4-86C2-7FF1E16A99CF}"/>
          </ac:spMkLst>
        </pc:spChg>
        <pc:spChg chg="mod">
          <ac:chgData name="墨 抒颖" userId="ad39a9dc0b15d777" providerId="LiveId" clId="{3AD67C14-2D3B-4BA6-871D-54C4F50377E8}" dt="2021-05-26T01:34:06.659" v="1226"/>
          <ac:spMkLst>
            <pc:docMk/>
            <pc:sldMk cId="3142094307" sldId="441"/>
            <ac:spMk id="41" creationId="{BA661564-4638-4DAC-8A9E-683C221C5D33}"/>
          </ac:spMkLst>
        </pc:spChg>
        <pc:spChg chg="mod">
          <ac:chgData name="墨 抒颖" userId="ad39a9dc0b15d777" providerId="LiveId" clId="{3AD67C14-2D3B-4BA6-871D-54C4F50377E8}" dt="2021-05-26T01:34:06.659" v="1226"/>
          <ac:spMkLst>
            <pc:docMk/>
            <pc:sldMk cId="3142094307" sldId="441"/>
            <ac:spMk id="43" creationId="{A3739F3C-0DD5-4B69-B827-AE69F7017B6E}"/>
          </ac:spMkLst>
        </pc:spChg>
        <pc:spChg chg="mod">
          <ac:chgData name="墨 抒颖" userId="ad39a9dc0b15d777" providerId="LiveId" clId="{3AD67C14-2D3B-4BA6-871D-54C4F50377E8}" dt="2021-05-26T01:34:06.659" v="1226"/>
          <ac:spMkLst>
            <pc:docMk/>
            <pc:sldMk cId="3142094307" sldId="441"/>
            <ac:spMk id="44" creationId="{9A64DE09-927F-452E-AE34-1188F809213F}"/>
          </ac:spMkLst>
        </pc:spChg>
        <pc:spChg chg="mod">
          <ac:chgData name="墨 抒颖" userId="ad39a9dc0b15d777" providerId="LiveId" clId="{3AD67C14-2D3B-4BA6-871D-54C4F50377E8}" dt="2021-05-26T01:34:06.659" v="1226"/>
          <ac:spMkLst>
            <pc:docMk/>
            <pc:sldMk cId="3142094307" sldId="441"/>
            <ac:spMk id="46" creationId="{51BA3975-1E21-4C43-8C14-AAA7F7807CFD}"/>
          </ac:spMkLst>
        </pc:spChg>
        <pc:spChg chg="mod">
          <ac:chgData name="墨 抒颖" userId="ad39a9dc0b15d777" providerId="LiveId" clId="{3AD67C14-2D3B-4BA6-871D-54C4F50377E8}" dt="2021-05-26T01:34:06.659" v="1226"/>
          <ac:spMkLst>
            <pc:docMk/>
            <pc:sldMk cId="3142094307" sldId="441"/>
            <ac:spMk id="47" creationId="{93505998-E5C5-48F7-BDB0-DCF005B9DE5F}"/>
          </ac:spMkLst>
        </pc:spChg>
        <pc:spChg chg="mod">
          <ac:chgData name="墨 抒颖" userId="ad39a9dc0b15d777" providerId="LiveId" clId="{3AD67C14-2D3B-4BA6-871D-54C4F50377E8}" dt="2021-05-26T01:34:06.659" v="1226"/>
          <ac:spMkLst>
            <pc:docMk/>
            <pc:sldMk cId="3142094307" sldId="441"/>
            <ac:spMk id="49" creationId="{7DC55289-D1D8-44C6-89F3-2789B29E6076}"/>
          </ac:spMkLst>
        </pc:spChg>
        <pc:spChg chg="mod">
          <ac:chgData name="墨 抒颖" userId="ad39a9dc0b15d777" providerId="LiveId" clId="{3AD67C14-2D3B-4BA6-871D-54C4F50377E8}" dt="2021-05-26T01:34:06.659" v="1226"/>
          <ac:spMkLst>
            <pc:docMk/>
            <pc:sldMk cId="3142094307" sldId="441"/>
            <ac:spMk id="50" creationId="{8C31DC79-EDC8-4D56-A0E0-C9ECECB4A146}"/>
          </ac:spMkLst>
        </pc:spChg>
        <pc:spChg chg="mod">
          <ac:chgData name="墨 抒颖" userId="ad39a9dc0b15d777" providerId="LiveId" clId="{3AD67C14-2D3B-4BA6-871D-54C4F50377E8}" dt="2021-05-26T01:34:06.659" v="1226"/>
          <ac:spMkLst>
            <pc:docMk/>
            <pc:sldMk cId="3142094307" sldId="441"/>
            <ac:spMk id="52" creationId="{CB461121-0503-48CF-99CC-8C60B1A04327}"/>
          </ac:spMkLst>
        </pc:spChg>
        <pc:spChg chg="mod">
          <ac:chgData name="墨 抒颖" userId="ad39a9dc0b15d777" providerId="LiveId" clId="{3AD67C14-2D3B-4BA6-871D-54C4F50377E8}" dt="2021-05-26T01:34:06.659" v="1226"/>
          <ac:spMkLst>
            <pc:docMk/>
            <pc:sldMk cId="3142094307" sldId="441"/>
            <ac:spMk id="53" creationId="{75F82E92-380F-4A9A-8ED3-8B161FB8A8AD}"/>
          </ac:spMkLst>
        </pc:spChg>
        <pc:spChg chg="mod">
          <ac:chgData name="墨 抒颖" userId="ad39a9dc0b15d777" providerId="LiveId" clId="{3AD67C14-2D3B-4BA6-871D-54C4F50377E8}" dt="2021-05-26T01:34:06.659" v="1226"/>
          <ac:spMkLst>
            <pc:docMk/>
            <pc:sldMk cId="3142094307" sldId="441"/>
            <ac:spMk id="56" creationId="{293C5263-5D46-44D7-BFC1-369220DC216B}"/>
          </ac:spMkLst>
        </pc:spChg>
        <pc:spChg chg="mod">
          <ac:chgData name="墨 抒颖" userId="ad39a9dc0b15d777" providerId="LiveId" clId="{3AD67C14-2D3B-4BA6-871D-54C4F50377E8}" dt="2021-05-26T01:34:06.659" v="1226"/>
          <ac:spMkLst>
            <pc:docMk/>
            <pc:sldMk cId="3142094307" sldId="441"/>
            <ac:spMk id="57" creationId="{5E0FC792-8C86-4F69-8E17-3063DEB01A97}"/>
          </ac:spMkLst>
        </pc:spChg>
        <pc:spChg chg="mod">
          <ac:chgData name="墨 抒颖" userId="ad39a9dc0b15d777" providerId="LiveId" clId="{3AD67C14-2D3B-4BA6-871D-54C4F50377E8}" dt="2021-05-26T01:34:06.659" v="1226"/>
          <ac:spMkLst>
            <pc:docMk/>
            <pc:sldMk cId="3142094307" sldId="441"/>
            <ac:spMk id="63" creationId="{DA3888DE-1F18-4478-BCAC-0CC73524A13F}"/>
          </ac:spMkLst>
        </pc:spChg>
        <pc:spChg chg="mod">
          <ac:chgData name="墨 抒颖" userId="ad39a9dc0b15d777" providerId="LiveId" clId="{3AD67C14-2D3B-4BA6-871D-54C4F50377E8}" dt="2021-05-26T01:34:06.659" v="1226"/>
          <ac:spMkLst>
            <pc:docMk/>
            <pc:sldMk cId="3142094307" sldId="441"/>
            <ac:spMk id="64" creationId="{CCC388CD-EFD3-4962-B232-74713A6F53CF}"/>
          </ac:spMkLst>
        </pc:spChg>
        <pc:spChg chg="mod">
          <ac:chgData name="墨 抒颖" userId="ad39a9dc0b15d777" providerId="LiveId" clId="{3AD67C14-2D3B-4BA6-871D-54C4F50377E8}" dt="2021-05-26T01:34:06.659" v="1226"/>
          <ac:spMkLst>
            <pc:docMk/>
            <pc:sldMk cId="3142094307" sldId="441"/>
            <ac:spMk id="67" creationId="{48D4BA7B-83E1-42A6-BC7F-D3D458A74B50}"/>
          </ac:spMkLst>
        </pc:spChg>
        <pc:spChg chg="mod">
          <ac:chgData name="墨 抒颖" userId="ad39a9dc0b15d777" providerId="LiveId" clId="{3AD67C14-2D3B-4BA6-871D-54C4F50377E8}" dt="2021-05-26T01:34:06.659" v="1226"/>
          <ac:spMkLst>
            <pc:docMk/>
            <pc:sldMk cId="3142094307" sldId="441"/>
            <ac:spMk id="68" creationId="{3B8A08AF-0191-426E-8DBD-A20AEEFBC981}"/>
          </ac:spMkLst>
        </pc:spChg>
        <pc:spChg chg="mod">
          <ac:chgData name="墨 抒颖" userId="ad39a9dc0b15d777" providerId="LiveId" clId="{3AD67C14-2D3B-4BA6-871D-54C4F50377E8}" dt="2021-05-26T02:59:33.719" v="2112" actId="20577"/>
          <ac:spMkLst>
            <pc:docMk/>
            <pc:sldMk cId="3142094307" sldId="441"/>
            <ac:spMk id="71" creationId="{00000000-0000-0000-0000-000000000000}"/>
          </ac:spMkLst>
        </pc:spChg>
        <pc:spChg chg="del mod">
          <ac:chgData name="墨 抒颖" userId="ad39a9dc0b15d777" providerId="LiveId" clId="{3AD67C14-2D3B-4BA6-871D-54C4F50377E8}" dt="2021-05-26T01:30:39.313" v="1101" actId="478"/>
          <ac:spMkLst>
            <pc:docMk/>
            <pc:sldMk cId="3142094307" sldId="441"/>
            <ac:spMk id="72" creationId="{00000000-0000-0000-0000-000000000000}"/>
          </ac:spMkLst>
        </pc:spChg>
        <pc:spChg chg="mod">
          <ac:chgData name="墨 抒颖" userId="ad39a9dc0b15d777" providerId="LiveId" clId="{3AD67C14-2D3B-4BA6-871D-54C4F50377E8}" dt="2021-05-26T01:34:06.659" v="1226"/>
          <ac:spMkLst>
            <pc:docMk/>
            <pc:sldMk cId="3142094307" sldId="441"/>
            <ac:spMk id="73" creationId="{4A42B5CD-5775-4C1C-8850-DAB5F0BA9691}"/>
          </ac:spMkLst>
        </pc:spChg>
        <pc:spChg chg="mod">
          <ac:chgData name="墨 抒颖" userId="ad39a9dc0b15d777" providerId="LiveId" clId="{3AD67C14-2D3B-4BA6-871D-54C4F50377E8}" dt="2021-05-26T01:34:06.659" v="1226"/>
          <ac:spMkLst>
            <pc:docMk/>
            <pc:sldMk cId="3142094307" sldId="441"/>
            <ac:spMk id="74" creationId="{C7211ECC-A135-4B15-ADEE-CB0D8A456DE5}"/>
          </ac:spMkLst>
        </pc:spChg>
        <pc:spChg chg="add del mod">
          <ac:chgData name="墨 抒颖" userId="ad39a9dc0b15d777" providerId="LiveId" clId="{3AD67C14-2D3B-4BA6-871D-54C4F50377E8}" dt="2021-05-26T01:35:57.165" v="1232"/>
          <ac:spMkLst>
            <pc:docMk/>
            <pc:sldMk cId="3142094307" sldId="441"/>
            <ac:spMk id="76" creationId="{A904B899-2C25-47C3-B364-EC9A6E954888}"/>
          </ac:spMkLst>
        </pc:spChg>
        <pc:spChg chg="add del mod">
          <ac:chgData name="墨 抒颖" userId="ad39a9dc0b15d777" providerId="LiveId" clId="{3AD67C14-2D3B-4BA6-871D-54C4F50377E8}" dt="2021-05-26T01:37:08.330" v="1255" actId="478"/>
          <ac:spMkLst>
            <pc:docMk/>
            <pc:sldMk cId="3142094307" sldId="441"/>
            <ac:spMk id="77" creationId="{F1FE8364-F48F-4EA3-AD8E-3B923310A727}"/>
          </ac:spMkLst>
        </pc:spChg>
        <pc:spChg chg="add mod">
          <ac:chgData name="墨 抒颖" userId="ad39a9dc0b15d777" providerId="LiveId" clId="{3AD67C14-2D3B-4BA6-871D-54C4F50377E8}" dt="2021-05-26T01:37:05.336" v="1253" actId="14100"/>
          <ac:spMkLst>
            <pc:docMk/>
            <pc:sldMk cId="3142094307" sldId="441"/>
            <ac:spMk id="78" creationId="{CD787BB7-39BE-4489-BB47-51F66165D6D9}"/>
          </ac:spMkLst>
        </pc:spChg>
        <pc:grpChg chg="del">
          <ac:chgData name="墨 抒颖" userId="ad39a9dc0b15d777" providerId="LiveId" clId="{3AD67C14-2D3B-4BA6-871D-54C4F50377E8}" dt="2021-05-26T01:30:39.313" v="1101" actId="478"/>
          <ac:grpSpMkLst>
            <pc:docMk/>
            <pc:sldMk cId="3142094307" sldId="441"/>
            <ac:grpSpMk id="2" creationId="{00000000-0000-0000-0000-000000000000}"/>
          </ac:grpSpMkLst>
        </pc:grpChg>
        <pc:grpChg chg="add del">
          <ac:chgData name="墨 抒颖" userId="ad39a9dc0b15d777" providerId="LiveId" clId="{3AD67C14-2D3B-4BA6-871D-54C4F50377E8}" dt="2021-05-26T01:33:58.846" v="1223" actId="478"/>
          <ac:grpSpMkLst>
            <pc:docMk/>
            <pc:sldMk cId="3142094307" sldId="441"/>
            <ac:grpSpMk id="4" creationId="{00000000-0000-0000-0000-000000000000}"/>
          </ac:grpSpMkLst>
        </pc:grpChg>
        <pc:grpChg chg="add del mod">
          <ac:chgData name="墨 抒颖" userId="ad39a9dc0b15d777" providerId="LiveId" clId="{3AD67C14-2D3B-4BA6-871D-54C4F50377E8}" dt="2021-05-26T01:34:10.797" v="1227"/>
          <ac:grpSpMkLst>
            <pc:docMk/>
            <pc:sldMk cId="3142094307" sldId="441"/>
            <ac:grpSpMk id="21" creationId="{90E51C73-56AD-4FA9-9E21-AD9B5E1C365E}"/>
          </ac:grpSpMkLst>
        </pc:grpChg>
        <pc:grpChg chg="add del mod">
          <ac:chgData name="墨 抒颖" userId="ad39a9dc0b15d777" providerId="LiveId" clId="{3AD67C14-2D3B-4BA6-871D-54C4F50377E8}" dt="2021-05-26T01:34:10.797" v="1227"/>
          <ac:grpSpMkLst>
            <pc:docMk/>
            <pc:sldMk cId="3142094307" sldId="441"/>
            <ac:grpSpMk id="24" creationId="{2CCB1237-C516-46C6-96E5-43F17AFD2C58}"/>
          </ac:grpSpMkLst>
        </pc:grpChg>
        <pc:grpChg chg="add del mod">
          <ac:chgData name="墨 抒颖" userId="ad39a9dc0b15d777" providerId="LiveId" clId="{3AD67C14-2D3B-4BA6-871D-54C4F50377E8}" dt="2021-05-26T01:34:10.797" v="1227"/>
          <ac:grpSpMkLst>
            <pc:docMk/>
            <pc:sldMk cId="3142094307" sldId="441"/>
            <ac:grpSpMk id="27" creationId="{ABD9C01A-5DDA-46A5-AD30-3526BA4AE9C8}"/>
          </ac:grpSpMkLst>
        </pc:grpChg>
        <pc:grpChg chg="add del mod">
          <ac:chgData name="墨 抒颖" userId="ad39a9dc0b15d777" providerId="LiveId" clId="{3AD67C14-2D3B-4BA6-871D-54C4F50377E8}" dt="2021-05-26T01:34:10.797" v="1227"/>
          <ac:grpSpMkLst>
            <pc:docMk/>
            <pc:sldMk cId="3142094307" sldId="441"/>
            <ac:grpSpMk id="30" creationId="{597F6E6F-94CF-4AE6-9921-931C8FE6B598}"/>
          </ac:grpSpMkLst>
        </pc:grpChg>
        <pc:grpChg chg="add del mod">
          <ac:chgData name="墨 抒颖" userId="ad39a9dc0b15d777" providerId="LiveId" clId="{3AD67C14-2D3B-4BA6-871D-54C4F50377E8}" dt="2021-05-26T01:34:10.797" v="1227"/>
          <ac:grpSpMkLst>
            <pc:docMk/>
            <pc:sldMk cId="3142094307" sldId="441"/>
            <ac:grpSpMk id="33" creationId="{D9B88799-F6DE-42D2-B276-12B576E1C464}"/>
          </ac:grpSpMkLst>
        </pc:grpChg>
        <pc:grpChg chg="add del mod">
          <ac:chgData name="墨 抒颖" userId="ad39a9dc0b15d777" providerId="LiveId" clId="{3AD67C14-2D3B-4BA6-871D-54C4F50377E8}" dt="2021-05-26T01:34:10.797" v="1227"/>
          <ac:grpSpMkLst>
            <pc:docMk/>
            <pc:sldMk cId="3142094307" sldId="441"/>
            <ac:grpSpMk id="36" creationId="{55D0225E-81FA-40BD-9608-827FDF126F94}"/>
          </ac:grpSpMkLst>
        </pc:grpChg>
        <pc:grpChg chg="mod">
          <ac:chgData name="墨 抒颖" userId="ad39a9dc0b15d777" providerId="LiveId" clId="{3AD67C14-2D3B-4BA6-871D-54C4F50377E8}" dt="2021-05-26T01:34:06.659" v="1226"/>
          <ac:grpSpMkLst>
            <pc:docMk/>
            <pc:sldMk cId="3142094307" sldId="441"/>
            <ac:grpSpMk id="37" creationId="{760E0084-EA35-42CE-9BB8-622C4B23D464}"/>
          </ac:grpSpMkLst>
        </pc:grpChg>
        <pc:grpChg chg="add del mod">
          <ac:chgData name="墨 抒颖" userId="ad39a9dc0b15d777" providerId="LiveId" clId="{3AD67C14-2D3B-4BA6-871D-54C4F50377E8}" dt="2021-05-26T01:34:10.797" v="1227"/>
          <ac:grpSpMkLst>
            <pc:docMk/>
            <pc:sldMk cId="3142094307" sldId="441"/>
            <ac:grpSpMk id="42" creationId="{096576D3-6D74-4DCE-AD74-FF5F49DB73EC}"/>
          </ac:grpSpMkLst>
        </pc:grpChg>
        <pc:grpChg chg="add del mod">
          <ac:chgData name="墨 抒颖" userId="ad39a9dc0b15d777" providerId="LiveId" clId="{3AD67C14-2D3B-4BA6-871D-54C4F50377E8}" dt="2021-05-26T01:34:10.797" v="1227"/>
          <ac:grpSpMkLst>
            <pc:docMk/>
            <pc:sldMk cId="3142094307" sldId="441"/>
            <ac:grpSpMk id="45" creationId="{C5FD09A2-19F9-4149-9F8E-14AEA9E74CF1}"/>
          </ac:grpSpMkLst>
        </pc:grpChg>
        <pc:grpChg chg="add del mod">
          <ac:chgData name="墨 抒颖" userId="ad39a9dc0b15d777" providerId="LiveId" clId="{3AD67C14-2D3B-4BA6-871D-54C4F50377E8}" dt="2021-05-26T01:34:10.797" v="1227"/>
          <ac:grpSpMkLst>
            <pc:docMk/>
            <pc:sldMk cId="3142094307" sldId="441"/>
            <ac:grpSpMk id="48" creationId="{85CA0662-FB6E-41EB-A437-392C6D36CA37}"/>
          </ac:grpSpMkLst>
        </pc:grpChg>
        <pc:grpChg chg="add del mod">
          <ac:chgData name="墨 抒颖" userId="ad39a9dc0b15d777" providerId="LiveId" clId="{3AD67C14-2D3B-4BA6-871D-54C4F50377E8}" dt="2021-05-26T01:34:10.797" v="1227"/>
          <ac:grpSpMkLst>
            <pc:docMk/>
            <pc:sldMk cId="3142094307" sldId="441"/>
            <ac:grpSpMk id="51" creationId="{142328B0-C93D-4573-9EE1-9DA8453B8F5F}"/>
          </ac:grpSpMkLst>
        </pc:grpChg>
        <pc:grpChg chg="add del mod">
          <ac:chgData name="墨 抒颖" userId="ad39a9dc0b15d777" providerId="LiveId" clId="{3AD67C14-2D3B-4BA6-871D-54C4F50377E8}" dt="2021-05-26T01:34:10.797" v="1227"/>
          <ac:grpSpMkLst>
            <pc:docMk/>
            <pc:sldMk cId="3142094307" sldId="441"/>
            <ac:grpSpMk id="55" creationId="{8F2E02FB-4B6E-4CA8-B2B6-D7794AA70E05}"/>
          </ac:grpSpMkLst>
        </pc:grpChg>
        <pc:grpChg chg="add del mod">
          <ac:chgData name="墨 抒颖" userId="ad39a9dc0b15d777" providerId="LiveId" clId="{3AD67C14-2D3B-4BA6-871D-54C4F50377E8}" dt="2021-05-26T01:34:10.797" v="1227"/>
          <ac:grpSpMkLst>
            <pc:docMk/>
            <pc:sldMk cId="3142094307" sldId="441"/>
            <ac:grpSpMk id="59" creationId="{43FAEC90-202C-47D4-9854-727792722FF6}"/>
          </ac:grpSpMkLst>
        </pc:grpChg>
        <pc:grpChg chg="add del mod">
          <ac:chgData name="墨 抒颖" userId="ad39a9dc0b15d777" providerId="LiveId" clId="{3AD67C14-2D3B-4BA6-871D-54C4F50377E8}" dt="2021-05-26T01:34:10.797" v="1227"/>
          <ac:grpSpMkLst>
            <pc:docMk/>
            <pc:sldMk cId="3142094307" sldId="441"/>
            <ac:grpSpMk id="66" creationId="{6F4F4B2D-1A17-42B9-A081-1496DC47D424}"/>
          </ac:grpSpMkLst>
        </pc:grpChg>
        <pc:grpChg chg="add del mod">
          <ac:chgData name="墨 抒颖" userId="ad39a9dc0b15d777" providerId="LiveId" clId="{3AD67C14-2D3B-4BA6-871D-54C4F50377E8}" dt="2021-05-26T01:34:10.797" v="1227"/>
          <ac:grpSpMkLst>
            <pc:docMk/>
            <pc:sldMk cId="3142094307" sldId="441"/>
            <ac:grpSpMk id="70" creationId="{9EE9E14D-E132-4EE3-AF09-5AB4D6C8C08E}"/>
          </ac:grpSpMkLst>
        </pc:grpChg>
        <pc:picChg chg="ord">
          <ac:chgData name="墨 抒颖" userId="ad39a9dc0b15d777" providerId="LiveId" clId="{3AD67C14-2D3B-4BA6-871D-54C4F50377E8}" dt="2021-05-26T02:57:46.135" v="2049" actId="167"/>
          <ac:picMkLst>
            <pc:docMk/>
            <pc:sldMk cId="3142094307" sldId="441"/>
            <ac:picMk id="13" creationId="{00000000-0000-0000-0000-000000000000}"/>
          </ac:picMkLst>
        </pc:picChg>
        <pc:cxnChg chg="add del mod">
          <ac:chgData name="墨 抒颖" userId="ad39a9dc0b15d777" providerId="LiveId" clId="{3AD67C14-2D3B-4BA6-871D-54C4F50377E8}" dt="2021-05-26T01:36:42.486" v="1242" actId="478"/>
          <ac:cxnSpMkLst>
            <pc:docMk/>
            <pc:sldMk cId="3142094307" sldId="441"/>
            <ac:cxnSpMk id="10" creationId="{00000000-0000-0000-0000-000000000000}"/>
          </ac:cxnSpMkLst>
        </pc:cxnChg>
        <pc:cxnChg chg="mod">
          <ac:chgData name="墨 抒颖" userId="ad39a9dc0b15d777" providerId="LiveId" clId="{3AD67C14-2D3B-4BA6-871D-54C4F50377E8}" dt="2021-05-26T01:34:06.659" v="1226"/>
          <ac:cxnSpMkLst>
            <pc:docMk/>
            <pc:sldMk cId="3142094307" sldId="441"/>
            <ac:cxnSpMk id="54" creationId="{FDB16DAA-8817-4354-A075-85C7BCD7AF4B}"/>
          </ac:cxnSpMkLst>
        </pc:cxnChg>
        <pc:cxnChg chg="mod">
          <ac:chgData name="墨 抒颖" userId="ad39a9dc0b15d777" providerId="LiveId" clId="{3AD67C14-2D3B-4BA6-871D-54C4F50377E8}" dt="2021-05-26T01:34:06.659" v="1226"/>
          <ac:cxnSpMkLst>
            <pc:docMk/>
            <pc:sldMk cId="3142094307" sldId="441"/>
            <ac:cxnSpMk id="58" creationId="{C090DA83-CC5C-47B5-845D-8FF49D8EBAB5}"/>
          </ac:cxnSpMkLst>
        </pc:cxnChg>
        <pc:cxnChg chg="mod">
          <ac:chgData name="墨 抒颖" userId="ad39a9dc0b15d777" providerId="LiveId" clId="{3AD67C14-2D3B-4BA6-871D-54C4F50377E8}" dt="2021-05-26T01:34:06.659" v="1226"/>
          <ac:cxnSpMkLst>
            <pc:docMk/>
            <pc:sldMk cId="3142094307" sldId="441"/>
            <ac:cxnSpMk id="65" creationId="{8F0B021C-A15B-4621-BBD9-2456AEC57CC6}"/>
          </ac:cxnSpMkLst>
        </pc:cxnChg>
        <pc:cxnChg chg="mod">
          <ac:chgData name="墨 抒颖" userId="ad39a9dc0b15d777" providerId="LiveId" clId="{3AD67C14-2D3B-4BA6-871D-54C4F50377E8}" dt="2021-05-26T01:34:06.659" v="1226"/>
          <ac:cxnSpMkLst>
            <pc:docMk/>
            <pc:sldMk cId="3142094307" sldId="441"/>
            <ac:cxnSpMk id="69" creationId="{1D606ADF-A572-431C-9226-209E4541B820}"/>
          </ac:cxnSpMkLst>
        </pc:cxnChg>
        <pc:cxnChg chg="mod">
          <ac:chgData name="墨 抒颖" userId="ad39a9dc0b15d777" providerId="LiveId" clId="{3AD67C14-2D3B-4BA6-871D-54C4F50377E8}" dt="2021-05-26T01:34:06.659" v="1226"/>
          <ac:cxnSpMkLst>
            <pc:docMk/>
            <pc:sldMk cId="3142094307" sldId="441"/>
            <ac:cxnSpMk id="75" creationId="{A144707F-A613-42AA-BE50-D5CB460EDABD}"/>
          </ac:cxnSpMkLst>
        </pc:cxnChg>
      </pc:sldChg>
      <pc:sldChg chg="modSp add mod ord">
        <pc:chgData name="墨 抒颖" userId="ad39a9dc0b15d777" providerId="LiveId" clId="{3AD67C14-2D3B-4BA6-871D-54C4F50377E8}" dt="2021-05-26T01:47:55.601" v="1666" actId="20577"/>
        <pc:sldMkLst>
          <pc:docMk/>
          <pc:sldMk cId="3544313716" sldId="442"/>
        </pc:sldMkLst>
        <pc:spChg chg="mod">
          <ac:chgData name="墨 抒颖" userId="ad39a9dc0b15d777" providerId="LiveId" clId="{3AD67C14-2D3B-4BA6-871D-54C4F50377E8}" dt="2021-05-26T01:42:49.899" v="1484" actId="21"/>
          <ac:spMkLst>
            <pc:docMk/>
            <pc:sldMk cId="3544313716" sldId="442"/>
            <ac:spMk id="23" creationId="{00000000-0000-0000-0000-000000000000}"/>
          </ac:spMkLst>
        </pc:spChg>
        <pc:spChg chg="mod">
          <ac:chgData name="墨 抒颖" userId="ad39a9dc0b15d777" providerId="LiveId" clId="{3AD67C14-2D3B-4BA6-871D-54C4F50377E8}" dt="2021-05-26T01:37:37.400" v="1274" actId="20577"/>
          <ac:spMkLst>
            <pc:docMk/>
            <pc:sldMk cId="3544313716" sldId="442"/>
            <ac:spMk id="24" creationId="{00000000-0000-0000-0000-000000000000}"/>
          </ac:spMkLst>
        </pc:spChg>
        <pc:spChg chg="mod">
          <ac:chgData name="墨 抒颖" userId="ad39a9dc0b15d777" providerId="LiveId" clId="{3AD67C14-2D3B-4BA6-871D-54C4F50377E8}" dt="2021-05-26T01:47:55.601" v="1666" actId="20577"/>
          <ac:spMkLst>
            <pc:docMk/>
            <pc:sldMk cId="3544313716" sldId="442"/>
            <ac:spMk id="32" creationId="{00000000-0000-0000-0000-000000000000}"/>
          </ac:spMkLst>
        </pc:spChg>
        <pc:spChg chg="mod">
          <ac:chgData name="墨 抒颖" userId="ad39a9dc0b15d777" providerId="LiveId" clId="{3AD67C14-2D3B-4BA6-871D-54C4F50377E8}" dt="2021-05-26T01:38:03.823" v="1328" actId="20577"/>
          <ac:spMkLst>
            <pc:docMk/>
            <pc:sldMk cId="3544313716" sldId="442"/>
            <ac:spMk id="33" creationId="{00000000-0000-0000-0000-000000000000}"/>
          </ac:spMkLst>
        </pc:spChg>
        <pc:spChg chg="mod">
          <ac:chgData name="墨 抒颖" userId="ad39a9dc0b15d777" providerId="LiveId" clId="{3AD67C14-2D3B-4BA6-871D-54C4F50377E8}" dt="2021-05-26T01:43:04.111" v="1512" actId="20577"/>
          <ac:spMkLst>
            <pc:docMk/>
            <pc:sldMk cId="3544313716" sldId="442"/>
            <ac:spMk id="48" creationId="{00000000-0000-0000-0000-000000000000}"/>
          </ac:spMkLst>
        </pc:spChg>
        <pc:spChg chg="mod">
          <ac:chgData name="墨 抒颖" userId="ad39a9dc0b15d777" providerId="LiveId" clId="{3AD67C14-2D3B-4BA6-871D-54C4F50377E8}" dt="2021-05-26T01:37:43.318" v="1286" actId="20577"/>
          <ac:spMkLst>
            <pc:docMk/>
            <pc:sldMk cId="3544313716" sldId="442"/>
            <ac:spMk id="49" creationId="{00000000-0000-0000-0000-000000000000}"/>
          </ac:spMkLst>
        </pc:spChg>
        <pc:spChg chg="mod">
          <ac:chgData name="墨 抒颖" userId="ad39a9dc0b15d777" providerId="LiveId" clId="{3AD67C14-2D3B-4BA6-871D-54C4F50377E8}" dt="2021-05-26T01:45:28.246" v="1595" actId="20577"/>
          <ac:spMkLst>
            <pc:docMk/>
            <pc:sldMk cId="3544313716" sldId="442"/>
            <ac:spMk id="54" creationId="{00000000-0000-0000-0000-000000000000}"/>
          </ac:spMkLst>
        </pc:spChg>
        <pc:spChg chg="mod">
          <ac:chgData name="墨 抒颖" userId="ad39a9dc0b15d777" providerId="LiveId" clId="{3AD67C14-2D3B-4BA6-871D-54C4F50377E8}" dt="2021-05-26T01:37:54.502" v="1308" actId="20577"/>
          <ac:spMkLst>
            <pc:docMk/>
            <pc:sldMk cId="3544313716" sldId="442"/>
            <ac:spMk id="55" creationId="{00000000-0000-0000-0000-000000000000}"/>
          </ac:spMkLst>
        </pc:spChg>
        <pc:spChg chg="mod">
          <ac:chgData name="墨 抒颖" userId="ad39a9dc0b15d777" providerId="LiveId" clId="{3AD67C14-2D3B-4BA6-871D-54C4F50377E8}" dt="2021-05-26T01:45:52.325" v="1614" actId="20577"/>
          <ac:spMkLst>
            <pc:docMk/>
            <pc:sldMk cId="3544313716" sldId="442"/>
            <ac:spMk id="71" creationId="{00000000-0000-0000-0000-000000000000}"/>
          </ac:spMkLst>
        </pc:spChg>
        <pc:spChg chg="mod">
          <ac:chgData name="墨 抒颖" userId="ad39a9dc0b15d777" providerId="LiveId" clId="{3AD67C14-2D3B-4BA6-871D-54C4F50377E8}" dt="2021-05-26T01:46:01.069" v="1625" actId="20577"/>
          <ac:spMkLst>
            <pc:docMk/>
            <pc:sldMk cId="3544313716" sldId="442"/>
            <ac:spMk id="72" creationId="{00000000-0000-0000-0000-000000000000}"/>
          </ac:spMkLst>
        </pc:spChg>
      </pc:sldChg>
      <pc:sldChg chg="modSp add mod">
        <pc:chgData name="墨 抒颖" userId="ad39a9dc0b15d777" providerId="LiveId" clId="{3AD67C14-2D3B-4BA6-871D-54C4F50377E8}" dt="2021-05-26T06:06:56.805" v="4013" actId="20577"/>
        <pc:sldMkLst>
          <pc:docMk/>
          <pc:sldMk cId="3963095926" sldId="443"/>
        </pc:sldMkLst>
        <pc:spChg chg="mod">
          <ac:chgData name="墨 抒颖" userId="ad39a9dc0b15d777" providerId="LiveId" clId="{3AD67C14-2D3B-4BA6-871D-54C4F50377E8}" dt="2021-05-26T01:39:34.895" v="1339" actId="1076"/>
          <ac:spMkLst>
            <pc:docMk/>
            <pc:sldMk cId="3963095926" sldId="443"/>
            <ac:spMk id="22" creationId="{00000000-0000-0000-0000-000000000000}"/>
          </ac:spMkLst>
        </pc:spChg>
        <pc:spChg chg="mod">
          <ac:chgData name="墨 抒颖" userId="ad39a9dc0b15d777" providerId="LiveId" clId="{3AD67C14-2D3B-4BA6-871D-54C4F50377E8}" dt="2021-05-26T06:06:56.805" v="4013" actId="20577"/>
          <ac:spMkLst>
            <pc:docMk/>
            <pc:sldMk cId="3963095926" sldId="443"/>
            <ac:spMk id="23" creationId="{00000000-0000-0000-0000-000000000000}"/>
          </ac:spMkLst>
        </pc:spChg>
        <pc:spChg chg="mod">
          <ac:chgData name="墨 抒颖" userId="ad39a9dc0b15d777" providerId="LiveId" clId="{3AD67C14-2D3B-4BA6-871D-54C4F50377E8}" dt="2021-05-26T01:40:58.611" v="1411" actId="20577"/>
          <ac:spMkLst>
            <pc:docMk/>
            <pc:sldMk cId="3963095926" sldId="443"/>
            <ac:spMk id="24" creationId="{00000000-0000-0000-0000-000000000000}"/>
          </ac:spMkLst>
        </pc:spChg>
        <pc:spChg chg="mod">
          <ac:chgData name="墨 抒颖" userId="ad39a9dc0b15d777" providerId="LiveId" clId="{3AD67C14-2D3B-4BA6-871D-54C4F50377E8}" dt="2021-05-26T01:39:34.895" v="1339" actId="1076"/>
          <ac:spMkLst>
            <pc:docMk/>
            <pc:sldMk cId="3963095926" sldId="443"/>
            <ac:spMk id="31" creationId="{00000000-0000-0000-0000-000000000000}"/>
          </ac:spMkLst>
        </pc:spChg>
        <pc:spChg chg="mod">
          <ac:chgData name="墨 抒颖" userId="ad39a9dc0b15d777" providerId="LiveId" clId="{3AD67C14-2D3B-4BA6-871D-54C4F50377E8}" dt="2021-05-26T01:48:21.319" v="1723" actId="20577"/>
          <ac:spMkLst>
            <pc:docMk/>
            <pc:sldMk cId="3963095926" sldId="443"/>
            <ac:spMk id="32" creationId="{00000000-0000-0000-0000-000000000000}"/>
          </ac:spMkLst>
        </pc:spChg>
        <pc:spChg chg="mod">
          <ac:chgData name="墨 抒颖" userId="ad39a9dc0b15d777" providerId="LiveId" clId="{3AD67C14-2D3B-4BA6-871D-54C4F50377E8}" dt="2021-05-26T01:40:11.925" v="1359" actId="20577"/>
          <ac:spMkLst>
            <pc:docMk/>
            <pc:sldMk cId="3963095926" sldId="443"/>
            <ac:spMk id="33" creationId="{00000000-0000-0000-0000-000000000000}"/>
          </ac:spMkLst>
        </pc:spChg>
        <pc:spChg chg="mod">
          <ac:chgData name="墨 抒颖" userId="ad39a9dc0b15d777" providerId="LiveId" clId="{3AD67C14-2D3B-4BA6-871D-54C4F50377E8}" dt="2021-05-26T01:39:34.895" v="1339" actId="1076"/>
          <ac:spMkLst>
            <pc:docMk/>
            <pc:sldMk cId="3963095926" sldId="443"/>
            <ac:spMk id="47" creationId="{00000000-0000-0000-0000-000000000000}"/>
          </ac:spMkLst>
        </pc:spChg>
        <pc:spChg chg="mod">
          <ac:chgData name="墨 抒颖" userId="ad39a9dc0b15d777" providerId="LiveId" clId="{3AD67C14-2D3B-4BA6-871D-54C4F50377E8}" dt="2021-05-26T01:54:19.037" v="2016" actId="1076"/>
          <ac:spMkLst>
            <pc:docMk/>
            <pc:sldMk cId="3963095926" sldId="443"/>
            <ac:spMk id="48" creationId="{00000000-0000-0000-0000-000000000000}"/>
          </ac:spMkLst>
        </pc:spChg>
        <pc:spChg chg="mod">
          <ac:chgData name="墨 抒颖" userId="ad39a9dc0b15d777" providerId="LiveId" clId="{3AD67C14-2D3B-4BA6-871D-54C4F50377E8}" dt="2021-05-26T01:40:48.594" v="1399" actId="20577"/>
          <ac:spMkLst>
            <pc:docMk/>
            <pc:sldMk cId="3963095926" sldId="443"/>
            <ac:spMk id="49" creationId="{00000000-0000-0000-0000-000000000000}"/>
          </ac:spMkLst>
        </pc:spChg>
        <pc:spChg chg="mod">
          <ac:chgData name="墨 抒颖" userId="ad39a9dc0b15d777" providerId="LiveId" clId="{3AD67C14-2D3B-4BA6-871D-54C4F50377E8}" dt="2021-05-26T01:39:34.895" v="1339" actId="1076"/>
          <ac:spMkLst>
            <pc:docMk/>
            <pc:sldMk cId="3963095926" sldId="443"/>
            <ac:spMk id="53" creationId="{00000000-0000-0000-0000-000000000000}"/>
          </ac:spMkLst>
        </pc:spChg>
        <pc:spChg chg="mod">
          <ac:chgData name="墨 抒颖" userId="ad39a9dc0b15d777" providerId="LiveId" clId="{3AD67C14-2D3B-4BA6-871D-54C4F50377E8}" dt="2021-05-26T03:23:20.962" v="2793" actId="20577"/>
          <ac:spMkLst>
            <pc:docMk/>
            <pc:sldMk cId="3963095926" sldId="443"/>
            <ac:spMk id="54" creationId="{00000000-0000-0000-0000-000000000000}"/>
          </ac:spMkLst>
        </pc:spChg>
        <pc:spChg chg="mod">
          <ac:chgData name="墨 抒颖" userId="ad39a9dc0b15d777" providerId="LiveId" clId="{3AD67C14-2D3B-4BA6-871D-54C4F50377E8}" dt="2021-05-26T01:40:27.203" v="1375" actId="20577"/>
          <ac:spMkLst>
            <pc:docMk/>
            <pc:sldMk cId="3963095926" sldId="443"/>
            <ac:spMk id="55" creationId="{00000000-0000-0000-0000-000000000000}"/>
          </ac:spMkLst>
        </pc:spChg>
        <pc:spChg chg="mod">
          <ac:chgData name="墨 抒颖" userId="ad39a9dc0b15d777" providerId="LiveId" clId="{3AD67C14-2D3B-4BA6-871D-54C4F50377E8}" dt="2021-05-26T01:50:59.353" v="1877" actId="20577"/>
          <ac:spMkLst>
            <pc:docMk/>
            <pc:sldMk cId="3963095926" sldId="443"/>
            <ac:spMk id="71" creationId="{00000000-0000-0000-0000-000000000000}"/>
          </ac:spMkLst>
        </pc:spChg>
        <pc:spChg chg="mod">
          <ac:chgData name="墨 抒颖" userId="ad39a9dc0b15d777" providerId="LiveId" clId="{3AD67C14-2D3B-4BA6-871D-54C4F50377E8}" dt="2021-05-26T01:51:16.169" v="1896" actId="20577"/>
          <ac:spMkLst>
            <pc:docMk/>
            <pc:sldMk cId="3963095926" sldId="443"/>
            <ac:spMk id="72" creationId="{00000000-0000-0000-0000-000000000000}"/>
          </ac:spMkLst>
        </pc:spChg>
        <pc:spChg chg="mod">
          <ac:chgData name="墨 抒颖" userId="ad39a9dc0b15d777" providerId="LiveId" clId="{3AD67C14-2D3B-4BA6-871D-54C4F50377E8}" dt="2021-05-26T01:39:34.895" v="1339" actId="1076"/>
          <ac:spMkLst>
            <pc:docMk/>
            <pc:sldMk cId="3963095926" sldId="443"/>
            <ac:spMk id="101" creationId="{00000000-0000-0000-0000-000000000000}"/>
          </ac:spMkLst>
        </pc:spChg>
        <pc:spChg chg="mod">
          <ac:chgData name="墨 抒颖" userId="ad39a9dc0b15d777" providerId="LiveId" clId="{3AD67C14-2D3B-4BA6-871D-54C4F50377E8}" dt="2021-05-26T01:39:34.895" v="1339" actId="1076"/>
          <ac:spMkLst>
            <pc:docMk/>
            <pc:sldMk cId="3963095926" sldId="443"/>
            <ac:spMk id="102" creationId="{00000000-0000-0000-0000-000000000000}"/>
          </ac:spMkLst>
        </pc:spChg>
        <pc:spChg chg="mod">
          <ac:chgData name="墨 抒颖" userId="ad39a9dc0b15d777" providerId="LiveId" clId="{3AD67C14-2D3B-4BA6-871D-54C4F50377E8}" dt="2021-05-26T01:39:34.895" v="1339" actId="1076"/>
          <ac:spMkLst>
            <pc:docMk/>
            <pc:sldMk cId="3963095926" sldId="443"/>
            <ac:spMk id="118" creationId="{00000000-0000-0000-0000-000000000000}"/>
          </ac:spMkLst>
        </pc:spChg>
        <pc:spChg chg="mod">
          <ac:chgData name="墨 抒颖" userId="ad39a9dc0b15d777" providerId="LiveId" clId="{3AD67C14-2D3B-4BA6-871D-54C4F50377E8}" dt="2021-05-26T01:39:34.895" v="1339" actId="1076"/>
          <ac:spMkLst>
            <pc:docMk/>
            <pc:sldMk cId="3963095926" sldId="443"/>
            <ac:spMk id="132" creationId="{00000000-0000-0000-0000-000000000000}"/>
          </ac:spMkLst>
        </pc:spChg>
        <pc:grpChg chg="mod">
          <ac:chgData name="墨 抒颖" userId="ad39a9dc0b15d777" providerId="LiveId" clId="{3AD67C14-2D3B-4BA6-871D-54C4F50377E8}" dt="2021-05-26T01:39:34.895" v="1339" actId="1076"/>
          <ac:grpSpMkLst>
            <pc:docMk/>
            <pc:sldMk cId="3963095926" sldId="443"/>
            <ac:grpSpMk id="3" creationId="{00000000-0000-0000-0000-000000000000}"/>
          </ac:grpSpMkLst>
        </pc:grpChg>
        <pc:grpChg chg="mod">
          <ac:chgData name="墨 抒颖" userId="ad39a9dc0b15d777" providerId="LiveId" clId="{3AD67C14-2D3B-4BA6-871D-54C4F50377E8}" dt="2021-05-26T01:39:34.895" v="1339" actId="1076"/>
          <ac:grpSpMkLst>
            <pc:docMk/>
            <pc:sldMk cId="3963095926" sldId="443"/>
            <ac:grpSpMk id="21" creationId="{00000000-0000-0000-0000-000000000000}"/>
          </ac:grpSpMkLst>
        </pc:grpChg>
        <pc:grpChg chg="mod">
          <ac:chgData name="墨 抒颖" userId="ad39a9dc0b15d777" providerId="LiveId" clId="{3AD67C14-2D3B-4BA6-871D-54C4F50377E8}" dt="2021-05-26T01:39:34.895" v="1339" actId="1076"/>
          <ac:grpSpMkLst>
            <pc:docMk/>
            <pc:sldMk cId="3963095926" sldId="443"/>
            <ac:grpSpMk id="28" creationId="{00000000-0000-0000-0000-000000000000}"/>
          </ac:grpSpMkLst>
        </pc:grpChg>
        <pc:grpChg chg="mod">
          <ac:chgData name="墨 抒颖" userId="ad39a9dc0b15d777" providerId="LiveId" clId="{3AD67C14-2D3B-4BA6-871D-54C4F50377E8}" dt="2021-05-26T01:39:34.895" v="1339" actId="1076"/>
          <ac:grpSpMkLst>
            <pc:docMk/>
            <pc:sldMk cId="3963095926" sldId="443"/>
            <ac:grpSpMk id="46" creationId="{00000000-0000-0000-0000-000000000000}"/>
          </ac:grpSpMkLst>
        </pc:grpChg>
        <pc:grpChg chg="mod">
          <ac:chgData name="墨 抒颖" userId="ad39a9dc0b15d777" providerId="LiveId" clId="{3AD67C14-2D3B-4BA6-871D-54C4F50377E8}" dt="2021-05-26T01:39:34.895" v="1339" actId="1076"/>
          <ac:grpSpMkLst>
            <pc:docMk/>
            <pc:sldMk cId="3963095926" sldId="443"/>
            <ac:grpSpMk id="52" creationId="{00000000-0000-0000-0000-000000000000}"/>
          </ac:grpSpMkLst>
        </pc:grpChg>
      </pc:sldChg>
      <pc:sldChg chg="delSp modSp add mod ord">
        <pc:chgData name="墨 抒颖" userId="ad39a9dc0b15d777" providerId="LiveId" clId="{3AD67C14-2D3B-4BA6-871D-54C4F50377E8}" dt="2021-05-26T03:39:06.931" v="3555" actId="20577"/>
        <pc:sldMkLst>
          <pc:docMk/>
          <pc:sldMk cId="3806800664" sldId="444"/>
        </pc:sldMkLst>
        <pc:spChg chg="del mod">
          <ac:chgData name="墨 抒颖" userId="ad39a9dc0b15d777" providerId="LiveId" clId="{3AD67C14-2D3B-4BA6-871D-54C4F50377E8}" dt="2021-05-26T03:38:02.057" v="3507" actId="478"/>
          <ac:spMkLst>
            <pc:docMk/>
            <pc:sldMk cId="3806800664" sldId="444"/>
            <ac:spMk id="10" creationId="{00000000-0000-0000-0000-000000000000}"/>
          </ac:spMkLst>
        </pc:spChg>
        <pc:spChg chg="mod">
          <ac:chgData name="墨 抒颖" userId="ad39a9dc0b15d777" providerId="LiveId" clId="{3AD67C14-2D3B-4BA6-871D-54C4F50377E8}" dt="2021-05-26T03:39:06.931" v="3555" actId="20577"/>
          <ac:spMkLst>
            <pc:docMk/>
            <pc:sldMk cId="3806800664" sldId="444"/>
            <ac:spMk id="22" creationId="{00000000-0000-0000-0000-000000000000}"/>
          </ac:spMkLst>
        </pc:spChg>
      </pc:sldChg>
      <pc:sldChg chg="add mod modShow">
        <pc:chgData name="墨 抒颖" userId="ad39a9dc0b15d777" providerId="LiveId" clId="{3AD67C14-2D3B-4BA6-871D-54C4F50377E8}" dt="2021-05-26T04:25:57.468" v="3941" actId="729"/>
        <pc:sldMkLst>
          <pc:docMk/>
          <pc:sldMk cId="1877686949" sldId="445"/>
        </pc:sldMkLst>
      </pc:sldChg>
      <pc:sldChg chg="addSp delSp modSp add mod">
        <pc:chgData name="墨 抒颖" userId="ad39a9dc0b15d777" providerId="LiveId" clId="{3AD67C14-2D3B-4BA6-871D-54C4F50377E8}" dt="2021-05-26T03:40:50.999" v="3646" actId="1076"/>
        <pc:sldMkLst>
          <pc:docMk/>
          <pc:sldMk cId="960167899" sldId="446"/>
        </pc:sldMkLst>
        <pc:spChg chg="mod">
          <ac:chgData name="墨 抒颖" userId="ad39a9dc0b15d777" providerId="LiveId" clId="{3AD67C14-2D3B-4BA6-871D-54C4F50377E8}" dt="2021-05-26T03:40:39.594" v="3640" actId="20577"/>
          <ac:spMkLst>
            <pc:docMk/>
            <pc:sldMk cId="960167899" sldId="446"/>
            <ac:spMk id="72" creationId="{00000000-0000-0000-0000-000000000000}"/>
          </ac:spMkLst>
        </pc:spChg>
        <pc:picChg chg="add del mod">
          <ac:chgData name="墨 抒颖" userId="ad39a9dc0b15d777" providerId="LiveId" clId="{3AD67C14-2D3B-4BA6-871D-54C4F50377E8}" dt="2021-05-26T03:40:44.829" v="3642"/>
          <ac:picMkLst>
            <pc:docMk/>
            <pc:sldMk cId="960167899" sldId="446"/>
            <ac:picMk id="9" creationId="{27A4784B-1BF6-4D33-956C-65371FF385EC}"/>
          </ac:picMkLst>
        </pc:picChg>
        <pc:picChg chg="add mod">
          <ac:chgData name="墨 抒颖" userId="ad39a9dc0b15d777" providerId="LiveId" clId="{3AD67C14-2D3B-4BA6-871D-54C4F50377E8}" dt="2021-05-26T03:40:50.999" v="3646" actId="1076"/>
          <ac:picMkLst>
            <pc:docMk/>
            <pc:sldMk cId="960167899" sldId="446"/>
            <ac:picMk id="10" creationId="{2BF9883C-6B2F-48E2-AA8F-9E959E01CB90}"/>
          </ac:picMkLst>
        </pc:picChg>
        <pc:picChg chg="del">
          <ac:chgData name="墨 抒颖" userId="ad39a9dc0b15d777" providerId="LiveId" clId="{3AD67C14-2D3B-4BA6-871D-54C4F50377E8}" dt="2021-05-26T03:40:45.871" v="3643" actId="478"/>
          <ac:picMkLst>
            <pc:docMk/>
            <pc:sldMk cId="960167899" sldId="446"/>
            <ac:picMk id="19" creationId="{360DE65D-0FC5-4E42-A404-65B781638CFD}"/>
          </ac:picMkLst>
        </pc:picChg>
      </pc:sldChg>
      <pc:sldChg chg="addSp delSp modSp add mod">
        <pc:chgData name="墨 抒颖" userId="ad39a9dc0b15d777" providerId="LiveId" clId="{3AD67C14-2D3B-4BA6-871D-54C4F50377E8}" dt="2021-05-26T03:41:52.618" v="3742" actId="20577"/>
        <pc:sldMkLst>
          <pc:docMk/>
          <pc:sldMk cId="1117675674" sldId="447"/>
        </pc:sldMkLst>
        <pc:spChg chg="mod">
          <ac:chgData name="墨 抒颖" userId="ad39a9dc0b15d777" providerId="LiveId" clId="{3AD67C14-2D3B-4BA6-871D-54C4F50377E8}" dt="2021-05-26T03:41:09.092" v="3679" actId="20577"/>
          <ac:spMkLst>
            <pc:docMk/>
            <pc:sldMk cId="1117675674" sldId="447"/>
            <ac:spMk id="71" creationId="{00000000-0000-0000-0000-000000000000}"/>
          </ac:spMkLst>
        </pc:spChg>
        <pc:spChg chg="mod">
          <ac:chgData name="墨 抒颖" userId="ad39a9dc0b15d777" providerId="LiveId" clId="{3AD67C14-2D3B-4BA6-871D-54C4F50377E8}" dt="2021-05-26T03:41:52.618" v="3742" actId="20577"/>
          <ac:spMkLst>
            <pc:docMk/>
            <pc:sldMk cId="1117675674" sldId="447"/>
            <ac:spMk id="72" creationId="{00000000-0000-0000-0000-000000000000}"/>
          </ac:spMkLst>
        </pc:spChg>
        <pc:picChg chg="add mod">
          <ac:chgData name="墨 抒颖" userId="ad39a9dc0b15d777" providerId="LiveId" clId="{3AD67C14-2D3B-4BA6-871D-54C4F50377E8}" dt="2021-05-26T03:41:30.749" v="3701" actId="1076"/>
          <ac:picMkLst>
            <pc:docMk/>
            <pc:sldMk cId="1117675674" sldId="447"/>
            <ac:picMk id="9" creationId="{C2432CC1-F293-4BA2-A79A-C1EDD655070E}"/>
          </ac:picMkLst>
        </pc:picChg>
        <pc:picChg chg="del mod">
          <ac:chgData name="墨 抒颖" userId="ad39a9dc0b15d777" providerId="LiveId" clId="{3AD67C14-2D3B-4BA6-871D-54C4F50377E8}" dt="2021-05-26T03:41:27.242" v="3699" actId="478"/>
          <ac:picMkLst>
            <pc:docMk/>
            <pc:sldMk cId="1117675674" sldId="447"/>
            <ac:picMk id="10" creationId="{2BF9883C-6B2F-48E2-AA8F-9E959E01CB90}"/>
          </ac:picMkLst>
        </pc:picChg>
      </pc:sldChg>
      <pc:sldChg chg="addSp delSp modSp add mod">
        <pc:chgData name="墨 抒颖" userId="ad39a9dc0b15d777" providerId="LiveId" clId="{3AD67C14-2D3B-4BA6-871D-54C4F50377E8}" dt="2021-05-26T03:42:26.385" v="3751" actId="1076"/>
        <pc:sldMkLst>
          <pc:docMk/>
          <pc:sldMk cId="3990233502" sldId="448"/>
        </pc:sldMkLst>
        <pc:picChg chg="del">
          <ac:chgData name="墨 抒颖" userId="ad39a9dc0b15d777" providerId="LiveId" clId="{3AD67C14-2D3B-4BA6-871D-54C4F50377E8}" dt="2021-05-26T03:41:59.166" v="3744" actId="478"/>
          <ac:picMkLst>
            <pc:docMk/>
            <pc:sldMk cId="3990233502" sldId="448"/>
            <ac:picMk id="9" creationId="{C2432CC1-F293-4BA2-A79A-C1EDD655070E}"/>
          </ac:picMkLst>
        </pc:picChg>
        <pc:picChg chg="add del mod">
          <ac:chgData name="墨 抒颖" userId="ad39a9dc0b15d777" providerId="LiveId" clId="{3AD67C14-2D3B-4BA6-871D-54C4F50377E8}" dt="2021-05-26T03:42:18.357" v="3748" actId="478"/>
          <ac:picMkLst>
            <pc:docMk/>
            <pc:sldMk cId="3990233502" sldId="448"/>
            <ac:picMk id="10" creationId="{741C0DF2-B7C8-45D8-874B-53DF7B740C3A}"/>
          </ac:picMkLst>
        </pc:picChg>
        <pc:picChg chg="add mod">
          <ac:chgData name="墨 抒颖" userId="ad39a9dc0b15d777" providerId="LiveId" clId="{3AD67C14-2D3B-4BA6-871D-54C4F50377E8}" dt="2021-05-26T03:42:26.385" v="3751" actId="1076"/>
          <ac:picMkLst>
            <pc:docMk/>
            <pc:sldMk cId="3990233502" sldId="448"/>
            <ac:picMk id="11" creationId="{FAE2953C-1D3B-47BD-B3CD-BF33BC102951}"/>
          </ac:picMkLst>
        </pc:picChg>
      </pc:sldChg>
      <pc:sldChg chg="addSp delSp modSp add mod">
        <pc:chgData name="墨 抒颖" userId="ad39a9dc0b15d777" providerId="LiveId" clId="{3AD67C14-2D3B-4BA6-871D-54C4F50377E8}" dt="2021-05-26T03:43:20.880" v="3804" actId="1076"/>
        <pc:sldMkLst>
          <pc:docMk/>
          <pc:sldMk cId="1122666864" sldId="449"/>
        </pc:sldMkLst>
        <pc:spChg chg="add del">
          <ac:chgData name="墨 抒颖" userId="ad39a9dc0b15d777" providerId="LiveId" clId="{3AD67C14-2D3B-4BA6-871D-54C4F50377E8}" dt="2021-05-26T03:42:59.482" v="3776" actId="22"/>
          <ac:spMkLst>
            <pc:docMk/>
            <pc:sldMk cId="1122666864" sldId="449"/>
            <ac:spMk id="10" creationId="{959172EA-572B-4B5E-9473-B701E652038A}"/>
          </ac:spMkLst>
        </pc:spChg>
        <pc:spChg chg="mod">
          <ac:chgData name="墨 抒颖" userId="ad39a9dc0b15d777" providerId="LiveId" clId="{3AD67C14-2D3B-4BA6-871D-54C4F50377E8}" dt="2021-05-26T03:42:39.266" v="3771" actId="20577"/>
          <ac:spMkLst>
            <pc:docMk/>
            <pc:sldMk cId="1122666864" sldId="449"/>
            <ac:spMk id="71" creationId="{00000000-0000-0000-0000-000000000000}"/>
          </ac:spMkLst>
        </pc:spChg>
        <pc:spChg chg="mod">
          <ac:chgData name="墨 抒颖" userId="ad39a9dc0b15d777" providerId="LiveId" clId="{3AD67C14-2D3B-4BA6-871D-54C4F50377E8}" dt="2021-05-26T03:43:13.905" v="3801" actId="20577"/>
          <ac:spMkLst>
            <pc:docMk/>
            <pc:sldMk cId="1122666864" sldId="449"/>
            <ac:spMk id="72" creationId="{00000000-0000-0000-0000-000000000000}"/>
          </ac:spMkLst>
        </pc:spChg>
        <pc:picChg chg="del">
          <ac:chgData name="墨 抒颖" userId="ad39a9dc0b15d777" providerId="LiveId" clId="{3AD67C14-2D3B-4BA6-871D-54C4F50377E8}" dt="2021-05-26T03:43:15.412" v="3802" actId="478"/>
          <ac:picMkLst>
            <pc:docMk/>
            <pc:sldMk cId="1122666864" sldId="449"/>
            <ac:picMk id="11" creationId="{FAE2953C-1D3B-47BD-B3CD-BF33BC102951}"/>
          </ac:picMkLst>
        </pc:picChg>
        <pc:picChg chg="add mod">
          <ac:chgData name="墨 抒颖" userId="ad39a9dc0b15d777" providerId="LiveId" clId="{3AD67C14-2D3B-4BA6-871D-54C4F50377E8}" dt="2021-05-26T03:43:20.880" v="3804" actId="1076"/>
          <ac:picMkLst>
            <pc:docMk/>
            <pc:sldMk cId="1122666864" sldId="449"/>
            <ac:picMk id="12" creationId="{61FAE00E-D1F2-46A6-9F45-8A632DBAE7D8}"/>
          </ac:picMkLst>
        </pc:picChg>
      </pc:sldChg>
      <pc:sldChg chg="addSp delSp modSp add mod">
        <pc:chgData name="墨 抒颖" userId="ad39a9dc0b15d777" providerId="LiveId" clId="{3AD67C14-2D3B-4BA6-871D-54C4F50377E8}" dt="2021-05-26T03:43:36.600" v="3819" actId="20577"/>
        <pc:sldMkLst>
          <pc:docMk/>
          <pc:sldMk cId="474839494" sldId="450"/>
        </pc:sldMkLst>
        <pc:spChg chg="mod">
          <ac:chgData name="墨 抒颖" userId="ad39a9dc0b15d777" providerId="LiveId" clId="{3AD67C14-2D3B-4BA6-871D-54C4F50377E8}" dt="2021-05-26T03:43:36.600" v="3819" actId="20577"/>
          <ac:spMkLst>
            <pc:docMk/>
            <pc:sldMk cId="474839494" sldId="450"/>
            <ac:spMk id="72" creationId="{00000000-0000-0000-0000-000000000000}"/>
          </ac:spMkLst>
        </pc:spChg>
        <pc:picChg chg="add mod">
          <ac:chgData name="墨 抒颖" userId="ad39a9dc0b15d777" providerId="LiveId" clId="{3AD67C14-2D3B-4BA6-871D-54C4F50377E8}" dt="2021-05-26T03:43:31.661" v="3808" actId="1076"/>
          <ac:picMkLst>
            <pc:docMk/>
            <pc:sldMk cId="474839494" sldId="450"/>
            <ac:picMk id="9" creationId="{3DCB43FA-C4CE-44D1-BDCB-DDA71AC6BF76}"/>
          </ac:picMkLst>
        </pc:picChg>
        <pc:picChg chg="del">
          <ac:chgData name="墨 抒颖" userId="ad39a9dc0b15d777" providerId="LiveId" clId="{3AD67C14-2D3B-4BA6-871D-54C4F50377E8}" dt="2021-05-26T03:43:28.255" v="3806" actId="478"/>
          <ac:picMkLst>
            <pc:docMk/>
            <pc:sldMk cId="474839494" sldId="450"/>
            <ac:picMk id="12" creationId="{61FAE00E-D1F2-46A6-9F45-8A632DBAE7D8}"/>
          </ac:picMkLst>
        </pc:picChg>
      </pc:sldChg>
      <pc:sldChg chg="addSp delSp modSp add mod">
        <pc:chgData name="墨 抒颖" userId="ad39a9dc0b15d777" providerId="LiveId" clId="{3AD67C14-2D3B-4BA6-871D-54C4F50377E8}" dt="2021-05-26T04:20:09.504" v="3900" actId="20577"/>
        <pc:sldMkLst>
          <pc:docMk/>
          <pc:sldMk cId="3002854872" sldId="451"/>
        </pc:sldMkLst>
        <pc:spChg chg="mod">
          <ac:chgData name="墨 抒颖" userId="ad39a9dc0b15d777" providerId="LiveId" clId="{3AD67C14-2D3B-4BA6-871D-54C4F50377E8}" dt="2021-05-26T04:20:09.504" v="3900" actId="20577"/>
          <ac:spMkLst>
            <pc:docMk/>
            <pc:sldMk cId="3002854872" sldId="451"/>
            <ac:spMk id="71" creationId="{00000000-0000-0000-0000-000000000000}"/>
          </ac:spMkLst>
        </pc:spChg>
        <pc:spChg chg="mod">
          <ac:chgData name="墨 抒颖" userId="ad39a9dc0b15d777" providerId="LiveId" clId="{3AD67C14-2D3B-4BA6-871D-54C4F50377E8}" dt="2021-05-26T03:45:20.674" v="3829" actId="20577"/>
          <ac:spMkLst>
            <pc:docMk/>
            <pc:sldMk cId="3002854872" sldId="451"/>
            <ac:spMk id="72" creationId="{00000000-0000-0000-0000-000000000000}"/>
          </ac:spMkLst>
        </pc:spChg>
        <pc:picChg chg="add mod ord">
          <ac:chgData name="墨 抒颖" userId="ad39a9dc0b15d777" providerId="LiveId" clId="{3AD67C14-2D3B-4BA6-871D-54C4F50377E8}" dt="2021-05-26T04:20:02.434" v="3888" actId="1076"/>
          <ac:picMkLst>
            <pc:docMk/>
            <pc:sldMk cId="3002854872" sldId="451"/>
            <ac:picMk id="4" creationId="{EF6E712B-B631-4415-ABBE-DCE44EE0F77B}"/>
          </ac:picMkLst>
        </pc:picChg>
        <pc:picChg chg="add mod">
          <ac:chgData name="墨 抒颖" userId="ad39a9dc0b15d777" providerId="LiveId" clId="{3AD67C14-2D3B-4BA6-871D-54C4F50377E8}" dt="2021-05-26T04:18:18.425" v="3865" actId="1076"/>
          <ac:picMkLst>
            <pc:docMk/>
            <pc:sldMk cId="3002854872" sldId="451"/>
            <ac:picMk id="6" creationId="{44922121-41A4-466C-9A99-EC0A03DC6CD6}"/>
          </ac:picMkLst>
        </pc:picChg>
        <pc:picChg chg="add mod">
          <ac:chgData name="墨 抒颖" userId="ad39a9dc0b15d777" providerId="LiveId" clId="{3AD67C14-2D3B-4BA6-871D-54C4F50377E8}" dt="2021-05-26T04:19:03.831" v="3875" actId="1076"/>
          <ac:picMkLst>
            <pc:docMk/>
            <pc:sldMk cId="3002854872" sldId="451"/>
            <ac:picMk id="8" creationId="{2681395E-5A19-4529-8B3F-39C83ED0F54C}"/>
          </ac:picMkLst>
        </pc:picChg>
        <pc:picChg chg="del">
          <ac:chgData name="墨 抒颖" userId="ad39a9dc0b15d777" providerId="LiveId" clId="{3AD67C14-2D3B-4BA6-871D-54C4F50377E8}" dt="2021-05-26T03:45:11.529" v="3821" actId="478"/>
          <ac:picMkLst>
            <pc:docMk/>
            <pc:sldMk cId="3002854872" sldId="451"/>
            <ac:picMk id="9" creationId="{3DCB43FA-C4CE-44D1-BDCB-DDA71AC6BF76}"/>
          </ac:picMkLst>
        </pc:picChg>
        <pc:picChg chg="add mod ord">
          <ac:chgData name="墨 抒颖" userId="ad39a9dc0b15d777" providerId="LiveId" clId="{3AD67C14-2D3B-4BA6-871D-54C4F50377E8}" dt="2021-05-26T04:19:54.714" v="3885" actId="166"/>
          <ac:picMkLst>
            <pc:docMk/>
            <pc:sldMk cId="3002854872" sldId="451"/>
            <ac:picMk id="11" creationId="{5CF956CC-356D-4672-AA2E-72C6BD24CD45}"/>
          </ac:picMkLst>
        </pc:picChg>
        <pc:picChg chg="add mod">
          <ac:chgData name="墨 抒颖" userId="ad39a9dc0b15d777" providerId="LiveId" clId="{3AD67C14-2D3B-4BA6-871D-54C4F50377E8}" dt="2021-05-26T04:19:48.704" v="3883" actId="1076"/>
          <ac:picMkLst>
            <pc:docMk/>
            <pc:sldMk cId="3002854872" sldId="451"/>
            <ac:picMk id="13" creationId="{867A60D2-0B42-44AD-A4F7-97A7B79B593D}"/>
          </ac:picMkLst>
        </pc:picChg>
      </pc:sldChg>
      <pc:sldChg chg="addSp delSp modSp add mod">
        <pc:chgData name="墨 抒颖" userId="ad39a9dc0b15d777" providerId="LiveId" clId="{3AD67C14-2D3B-4BA6-871D-54C4F50377E8}" dt="2021-05-26T03:46:48.059" v="3848" actId="1076"/>
        <pc:sldMkLst>
          <pc:docMk/>
          <pc:sldMk cId="4202843215" sldId="452"/>
        </pc:sldMkLst>
        <pc:spChg chg="mod">
          <ac:chgData name="墨 抒颖" userId="ad39a9dc0b15d777" providerId="LiveId" clId="{3AD67C14-2D3B-4BA6-871D-54C4F50377E8}" dt="2021-05-26T03:46:34.180" v="3844" actId="20577"/>
          <ac:spMkLst>
            <pc:docMk/>
            <pc:sldMk cId="4202843215" sldId="452"/>
            <ac:spMk id="71" creationId="{00000000-0000-0000-0000-000000000000}"/>
          </ac:spMkLst>
        </pc:spChg>
        <pc:picChg chg="del">
          <ac:chgData name="墨 抒颖" userId="ad39a9dc0b15d777" providerId="LiveId" clId="{3AD67C14-2D3B-4BA6-871D-54C4F50377E8}" dt="2021-05-26T03:46:36.128" v="3845" actId="478"/>
          <ac:picMkLst>
            <pc:docMk/>
            <pc:sldMk cId="4202843215" sldId="452"/>
            <ac:picMk id="4" creationId="{EF6E712B-B631-4415-ABBE-DCE44EE0F77B}"/>
          </ac:picMkLst>
        </pc:picChg>
        <pc:picChg chg="add mod">
          <ac:chgData name="墨 抒颖" userId="ad39a9dc0b15d777" providerId="LiveId" clId="{3AD67C14-2D3B-4BA6-871D-54C4F50377E8}" dt="2021-05-26T03:46:48.059" v="3848" actId="1076"/>
          <ac:picMkLst>
            <pc:docMk/>
            <pc:sldMk cId="4202843215" sldId="452"/>
            <ac:picMk id="9" creationId="{5E9DED86-18F1-4E49-96BC-8FD90AA926C7}"/>
          </ac:picMkLst>
        </pc:picChg>
      </pc:sldChg>
      <pc:sldChg chg="addSp delSp modSp add mod">
        <pc:chgData name="墨 抒颖" userId="ad39a9dc0b15d777" providerId="LiveId" clId="{3AD67C14-2D3B-4BA6-871D-54C4F50377E8}" dt="2021-05-26T04:24:48.887" v="3934" actId="1076"/>
        <pc:sldMkLst>
          <pc:docMk/>
          <pc:sldMk cId="3043883001" sldId="453"/>
        </pc:sldMkLst>
        <pc:picChg chg="add mod">
          <ac:chgData name="墨 抒颖" userId="ad39a9dc0b15d777" providerId="LiveId" clId="{3AD67C14-2D3B-4BA6-871D-54C4F50377E8}" dt="2021-05-26T04:24:48.887" v="3934" actId="1076"/>
          <ac:picMkLst>
            <pc:docMk/>
            <pc:sldMk cId="3043883001" sldId="453"/>
            <ac:picMk id="4" creationId="{FF9DE16B-C8D4-4A23-BA4B-1C809BFF191D}"/>
          </ac:picMkLst>
        </pc:picChg>
        <pc:picChg chg="del">
          <ac:chgData name="墨 抒颖" userId="ad39a9dc0b15d777" providerId="LiveId" clId="{3AD67C14-2D3B-4BA6-871D-54C4F50377E8}" dt="2021-05-26T04:24:40.020" v="3931" actId="478"/>
          <ac:picMkLst>
            <pc:docMk/>
            <pc:sldMk cId="3043883001" sldId="453"/>
            <ac:picMk id="9" creationId="{5E9DED86-18F1-4E49-96BC-8FD90AA926C7}"/>
          </ac:picMkLst>
        </pc:picChg>
      </pc:sldChg>
      <pc:sldChg chg="addSp delSp modSp add mod">
        <pc:chgData name="墨 抒颖" userId="ad39a9dc0b15d777" providerId="LiveId" clId="{3AD67C14-2D3B-4BA6-871D-54C4F50377E8}" dt="2021-05-26T06:05:08.418" v="4011" actId="1076"/>
        <pc:sldMkLst>
          <pc:docMk/>
          <pc:sldMk cId="3806767282" sldId="454"/>
        </pc:sldMkLst>
        <pc:spChg chg="mod">
          <ac:chgData name="墨 抒颖" userId="ad39a9dc0b15d777" providerId="LiveId" clId="{3AD67C14-2D3B-4BA6-871D-54C4F50377E8}" dt="2021-05-26T04:16:17.690" v="3859" actId="20577"/>
          <ac:spMkLst>
            <pc:docMk/>
            <pc:sldMk cId="3806767282" sldId="454"/>
            <ac:spMk id="72" creationId="{00000000-0000-0000-0000-000000000000}"/>
          </ac:spMkLst>
        </pc:spChg>
        <pc:picChg chg="add del mod">
          <ac:chgData name="墨 抒颖" userId="ad39a9dc0b15d777" providerId="LiveId" clId="{3AD67C14-2D3B-4BA6-871D-54C4F50377E8}" dt="2021-05-26T06:04:55.524" v="4008" actId="478"/>
          <ac:picMkLst>
            <pc:docMk/>
            <pc:sldMk cId="3806767282" sldId="454"/>
            <ac:picMk id="4" creationId="{5A1412D3-BFF3-428F-BB32-35AE96FBEB2D}"/>
          </ac:picMkLst>
        </pc:picChg>
        <pc:picChg chg="add mod">
          <ac:chgData name="墨 抒颖" userId="ad39a9dc0b15d777" providerId="LiveId" clId="{3AD67C14-2D3B-4BA6-871D-54C4F50377E8}" dt="2021-05-26T06:05:08.418" v="4011" actId="1076"/>
          <ac:picMkLst>
            <pc:docMk/>
            <pc:sldMk cId="3806767282" sldId="454"/>
            <ac:picMk id="5" creationId="{295953D3-7165-41F7-A4B1-E7B874365221}"/>
          </ac:picMkLst>
        </pc:picChg>
        <pc:picChg chg="del">
          <ac:chgData name="墨 抒颖" userId="ad39a9dc0b15d777" providerId="LiveId" clId="{3AD67C14-2D3B-4BA6-871D-54C4F50377E8}" dt="2021-05-26T04:16:11.219" v="3853" actId="478"/>
          <ac:picMkLst>
            <pc:docMk/>
            <pc:sldMk cId="3806767282" sldId="454"/>
            <ac:picMk id="10" creationId="{2BF9883C-6B2F-48E2-AA8F-9E959E01CB90}"/>
          </ac:picMkLst>
        </pc:picChg>
      </pc:sldChg>
      <pc:sldChg chg="addSp delSp modSp add mod">
        <pc:chgData name="墨 抒颖" userId="ad39a9dc0b15d777" providerId="LiveId" clId="{3AD67C14-2D3B-4BA6-871D-54C4F50377E8}" dt="2021-05-26T04:21:01.023" v="3916" actId="1076"/>
        <pc:sldMkLst>
          <pc:docMk/>
          <pc:sldMk cId="1938285949" sldId="455"/>
        </pc:sldMkLst>
        <pc:spChg chg="mod">
          <ac:chgData name="墨 抒颖" userId="ad39a9dc0b15d777" providerId="LiveId" clId="{3AD67C14-2D3B-4BA6-871D-54C4F50377E8}" dt="2021-05-26T04:20:50.132" v="3912" actId="20577"/>
          <ac:spMkLst>
            <pc:docMk/>
            <pc:sldMk cId="1938285949" sldId="455"/>
            <ac:spMk id="71" creationId="{00000000-0000-0000-0000-000000000000}"/>
          </ac:spMkLst>
        </pc:spChg>
        <pc:picChg chg="del">
          <ac:chgData name="墨 抒颖" userId="ad39a9dc0b15d777" providerId="LiveId" clId="{3AD67C14-2D3B-4BA6-871D-54C4F50377E8}" dt="2021-05-26T04:20:51.531" v="3913" actId="478"/>
          <ac:picMkLst>
            <pc:docMk/>
            <pc:sldMk cId="1938285949" sldId="455"/>
            <ac:picMk id="9" creationId="{5E9DED86-18F1-4E49-96BC-8FD90AA926C7}"/>
          </ac:picMkLst>
        </pc:picChg>
        <pc:picChg chg="add mod">
          <ac:chgData name="墨 抒颖" userId="ad39a9dc0b15d777" providerId="LiveId" clId="{3AD67C14-2D3B-4BA6-871D-54C4F50377E8}" dt="2021-05-26T04:21:01.023" v="3916" actId="1076"/>
          <ac:picMkLst>
            <pc:docMk/>
            <pc:sldMk cId="1938285949" sldId="455"/>
            <ac:picMk id="10" creationId="{31B31645-7E4F-4E25-877C-FE4AB6E587FD}"/>
          </ac:picMkLst>
        </pc:picChg>
      </pc:sldChg>
      <pc:sldChg chg="addSp delSp modSp add mod">
        <pc:chgData name="墨 抒颖" userId="ad39a9dc0b15d777" providerId="LiveId" clId="{3AD67C14-2D3B-4BA6-871D-54C4F50377E8}" dt="2021-05-26T04:25:29.130" v="3940" actId="1076"/>
        <pc:sldMkLst>
          <pc:docMk/>
          <pc:sldMk cId="2777716510" sldId="456"/>
        </pc:sldMkLst>
        <pc:picChg chg="add mod">
          <ac:chgData name="墨 抒颖" userId="ad39a9dc0b15d777" providerId="LiveId" clId="{3AD67C14-2D3B-4BA6-871D-54C4F50377E8}" dt="2021-05-26T04:21:46.211" v="3930" actId="1076"/>
          <ac:picMkLst>
            <pc:docMk/>
            <pc:sldMk cId="2777716510" sldId="456"/>
            <ac:picMk id="4" creationId="{3BF81181-D980-4036-8568-01720FB86937}"/>
          </ac:picMkLst>
        </pc:picChg>
        <pc:picChg chg="add mod">
          <ac:chgData name="墨 抒颖" userId="ad39a9dc0b15d777" providerId="LiveId" clId="{3AD67C14-2D3B-4BA6-871D-54C4F50377E8}" dt="2021-05-26T04:25:29.130" v="3940" actId="1076"/>
          <ac:picMkLst>
            <pc:docMk/>
            <pc:sldMk cId="2777716510" sldId="456"/>
            <ac:picMk id="6" creationId="{B2899098-F9DF-4083-8003-1E4B6245CCA1}"/>
          </ac:picMkLst>
        </pc:picChg>
        <pc:picChg chg="add del mod">
          <ac:chgData name="墨 抒颖" userId="ad39a9dc0b15d777" providerId="LiveId" clId="{3AD67C14-2D3B-4BA6-871D-54C4F50377E8}" dt="2021-05-26T04:21:26.169" v="3925" actId="478"/>
          <ac:picMkLst>
            <pc:docMk/>
            <pc:sldMk cId="2777716510" sldId="456"/>
            <ac:picMk id="9" creationId="{DDB49BDB-77A0-43F9-9A67-46761EE803EF}"/>
          </ac:picMkLst>
        </pc:picChg>
        <pc:picChg chg="del">
          <ac:chgData name="墨 抒颖" userId="ad39a9dc0b15d777" providerId="LiveId" clId="{3AD67C14-2D3B-4BA6-871D-54C4F50377E8}" dt="2021-05-26T04:21:08.896" v="3918" actId="478"/>
          <ac:picMkLst>
            <pc:docMk/>
            <pc:sldMk cId="2777716510" sldId="456"/>
            <ac:picMk id="10" creationId="{31B31645-7E4F-4E25-877C-FE4AB6E587FD}"/>
          </ac:picMkLst>
        </pc:picChg>
      </pc:sldChg>
      <pc:sldChg chg="addSp delSp modSp add mod">
        <pc:chgData name="墨 抒颖" userId="ad39a9dc0b15d777" providerId="LiveId" clId="{3AD67C14-2D3B-4BA6-871D-54C4F50377E8}" dt="2021-05-26T06:12:10.528" v="4022" actId="1076"/>
        <pc:sldMkLst>
          <pc:docMk/>
          <pc:sldMk cId="2518047023" sldId="457"/>
        </pc:sldMkLst>
        <pc:picChg chg="add mod">
          <ac:chgData name="墨 抒颖" userId="ad39a9dc0b15d777" providerId="LiveId" clId="{3AD67C14-2D3B-4BA6-871D-54C4F50377E8}" dt="2021-05-26T06:09:07.978" v="4018" actId="1076"/>
          <ac:picMkLst>
            <pc:docMk/>
            <pc:sldMk cId="2518047023" sldId="457"/>
            <ac:picMk id="4" creationId="{CD189C9E-F6D2-42A2-99E4-339ADC72DDE3}"/>
          </ac:picMkLst>
        </pc:picChg>
        <pc:picChg chg="del">
          <ac:chgData name="墨 抒颖" userId="ad39a9dc0b15d777" providerId="LiveId" clId="{3AD67C14-2D3B-4BA6-871D-54C4F50377E8}" dt="2021-05-26T06:08:52.674" v="4015" actId="478"/>
          <ac:picMkLst>
            <pc:docMk/>
            <pc:sldMk cId="2518047023" sldId="457"/>
            <ac:picMk id="5" creationId="{295953D3-7165-41F7-A4B1-E7B874365221}"/>
          </ac:picMkLst>
        </pc:picChg>
        <pc:picChg chg="add mod">
          <ac:chgData name="墨 抒颖" userId="ad39a9dc0b15d777" providerId="LiveId" clId="{3AD67C14-2D3B-4BA6-871D-54C4F50377E8}" dt="2021-05-26T06:12:10.528" v="4022" actId="1076"/>
          <ac:picMkLst>
            <pc:docMk/>
            <pc:sldMk cId="2518047023" sldId="457"/>
            <ac:picMk id="7" creationId="{81EF9860-1E94-4722-A543-3DB31255B52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cs typeface="思源宋体" panose="02020400000000000000" charset="-122"/>
              </a:rPr>
              <a:t>2021/5/26</a:t>
            </a:fld>
            <a:endParaRPr lang="zh-CN" altLang="en-US">
              <a:cs typeface="思源宋体" panose="020204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400000000000000" charset="-122"/>
              <a:ea typeface="思源宋体" panose="02020400000000000000" charset="-122"/>
              <a:cs typeface="思源宋体" panose="020204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cs typeface="思源宋体" panose="02020400000000000000" charset="-122"/>
              </a:rPr>
              <a:t>‹#›</a:t>
            </a:fld>
            <a:endParaRPr lang="zh-CN" altLang="en-US">
              <a:cs typeface="思源宋体" panose="020204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400000000000000" charset="-122"/>
                <a:ea typeface="思源宋体" panose="02020400000000000000" charset="-122"/>
                <a:cs typeface="思源宋体" panose="02020400000000000000" charset="-122"/>
              </a:defRPr>
            </a:lvl1pPr>
          </a:lstStyle>
          <a:p>
            <a:fld id="{D2A48B96-639E-45A3-A0BA-2464DFDB1FAA}" type="datetimeFigureOut">
              <a:rPr lang="zh-CN" altLang="en-US" smtClean="0"/>
              <a:t>2021/5/26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400000000000000" charset="-122"/>
                <a:ea typeface="思源宋体" panose="02020400000000000000" charset="-122"/>
                <a:cs typeface="思源宋体" panose="020204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400000000000000" charset="-122"/>
                <a:ea typeface="思源宋体" panose="02020400000000000000" charset="-122"/>
                <a:cs typeface="思源宋体" panose="020204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1pPr>
    <a:lvl2pPr marL="4572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2pPr>
    <a:lvl3pPr marL="9144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3pPr>
    <a:lvl4pPr marL="13716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4pPr>
    <a:lvl5pPr marL="1828800" algn="l" defTabSz="914400" rtl="0" eaLnBrk="1" latinLnBrk="0" hangingPunct="1">
      <a:defRPr sz="1200" kern="1200">
        <a:solidFill>
          <a:schemeClr val="tx1"/>
        </a:solidFill>
        <a:latin typeface="思源宋体" panose="02020400000000000000" charset="-122"/>
        <a:ea typeface="思源宋体" panose="02020400000000000000" charset="-122"/>
        <a:cs typeface="思源宋体" panose="020204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advTm="2000">
    <p:wedge/>
  </p:transition>
</p:sldLayout>
</file>

<file path=ppt/slideMasters/_rels/slideMaster1.xml.rels><?xml version="1.0" encoding="UTF-8" standalone="yes"?>
<Relationships xmlns="http://schemas.openxmlformats.org/package/2006/relationships"><Relationship Id="rId3" Type="http://schemas.openxmlformats.org/officeDocument/2006/relationships/tags" Target="../tags/tag1.xml"/><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ustDataLst>
      <p:tags r:id="rId3"/>
    </p:custDataLst>
  </p:cSld>
  <p:clrMap bg1="lt1" tx1="dk1" bg2="lt2" tx2="dk2" accent1="accent1" accent2="accent2" accent3="accent3" accent4="accent4" accent5="accent5" accent6="accent6" hlink="hlink" folHlink="folHlink"/>
  <p:sldLayoutIdLst>
    <p:sldLayoutId id="2147483649" r:id="rId1"/>
  </p:sldLayoutIdLst>
  <p:transition advTm="2000">
    <p:wedge/>
  </p:transition>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1.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1.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35965" y="-2016125"/>
            <a:ext cx="14963775" cy="13820140"/>
            <a:chOff x="-1159" y="-3175"/>
            <a:chExt cx="23565" cy="21764"/>
          </a:xfrm>
        </p:grpSpPr>
        <p:sp>
          <p:nvSpPr>
            <p:cNvPr id="20" name="Freeform 27_1"/>
            <p:cNvSpPr/>
            <p:nvPr/>
          </p:nvSpPr>
          <p:spPr>
            <a:xfrm>
              <a:off x="11177" y="-3175"/>
              <a:ext cx="11049" cy="12781"/>
            </a:xfrm>
            <a:custGeom>
              <a:avLst/>
              <a:gdLst>
                <a:gd name="connsiteX0" fmla="*/ 229841 w 6208462"/>
                <a:gd name="connsiteY0" fmla="*/ 254816 h 5902426"/>
                <a:gd name="connsiteX1" fmla="*/ 1017241 w 6208462"/>
                <a:gd name="connsiteY1" fmla="*/ 1753416 h 5902426"/>
                <a:gd name="connsiteX2" fmla="*/ 648941 w 6208462"/>
                <a:gd name="connsiteY2" fmla="*/ 3328216 h 5902426"/>
                <a:gd name="connsiteX3" fmla="*/ 2223741 w 6208462"/>
                <a:gd name="connsiteY3" fmla="*/ 5614216 h 5902426"/>
                <a:gd name="connsiteX4" fmla="*/ 4954241 w 6208462"/>
                <a:gd name="connsiteY4" fmla="*/ 5512616 h 5902426"/>
                <a:gd name="connsiteX5" fmla="*/ 5741641 w 6208462"/>
                <a:gd name="connsiteY5" fmla="*/ 2375716 h 5902426"/>
                <a:gd name="connsiteX6" fmla="*/ 5779741 w 6208462"/>
                <a:gd name="connsiteY6" fmla="*/ 216716 h 5902426"/>
                <a:gd name="connsiteX7" fmla="*/ 229841 w 6208462"/>
                <a:gd name="connsiteY7" fmla="*/ 254816 h 5902426"/>
                <a:gd name="connsiteX0-1" fmla="*/ 576956 w 5539097"/>
                <a:gd name="connsiteY0-2" fmla="*/ 93074 h 6272549"/>
                <a:gd name="connsiteX1-3" fmla="*/ 416972 w 5539097"/>
                <a:gd name="connsiteY1-4" fmla="*/ 2123539 h 6272549"/>
                <a:gd name="connsiteX2-5" fmla="*/ 48672 w 5539097"/>
                <a:gd name="connsiteY2-6" fmla="*/ 3698339 h 6272549"/>
                <a:gd name="connsiteX3-7" fmla="*/ 1623472 w 5539097"/>
                <a:gd name="connsiteY3-8" fmla="*/ 5984339 h 6272549"/>
                <a:gd name="connsiteX4-9" fmla="*/ 4353972 w 5539097"/>
                <a:gd name="connsiteY4-10" fmla="*/ 5882739 h 6272549"/>
                <a:gd name="connsiteX5-11" fmla="*/ 5141372 w 5539097"/>
                <a:gd name="connsiteY5-12" fmla="*/ 2745839 h 6272549"/>
                <a:gd name="connsiteX6-13" fmla="*/ 5179472 w 5539097"/>
                <a:gd name="connsiteY6-14" fmla="*/ 586839 h 6272549"/>
                <a:gd name="connsiteX7-15" fmla="*/ 576956 w 5539097"/>
                <a:gd name="connsiteY7-16" fmla="*/ 93074 h 6272549"/>
                <a:gd name="connsiteX0-17" fmla="*/ 798034 w 5525722"/>
                <a:gd name="connsiteY0-18" fmla="*/ 83598 h 6341045"/>
                <a:gd name="connsiteX1-19" fmla="*/ 419727 w 5525722"/>
                <a:gd name="connsiteY1-20" fmla="*/ 2192035 h 6341045"/>
                <a:gd name="connsiteX2-21" fmla="*/ 51427 w 5525722"/>
                <a:gd name="connsiteY2-22" fmla="*/ 3766835 h 6341045"/>
                <a:gd name="connsiteX3-23" fmla="*/ 1626227 w 5525722"/>
                <a:gd name="connsiteY3-24" fmla="*/ 6052835 h 6341045"/>
                <a:gd name="connsiteX4-25" fmla="*/ 4356727 w 5525722"/>
                <a:gd name="connsiteY4-26" fmla="*/ 5951235 h 6341045"/>
                <a:gd name="connsiteX5-27" fmla="*/ 5144127 w 5525722"/>
                <a:gd name="connsiteY5-28" fmla="*/ 2814335 h 6341045"/>
                <a:gd name="connsiteX6-29" fmla="*/ 5182227 w 5525722"/>
                <a:gd name="connsiteY6-30" fmla="*/ 655335 h 6341045"/>
                <a:gd name="connsiteX7-31" fmla="*/ 798034 w 5525722"/>
                <a:gd name="connsiteY7-32" fmla="*/ 83598 h 6341045"/>
                <a:gd name="connsiteX0-33" fmla="*/ 900361 w 5628049"/>
                <a:gd name="connsiteY0-34" fmla="*/ 83598 h 6341045"/>
                <a:gd name="connsiteX1-35" fmla="*/ 522054 w 5628049"/>
                <a:gd name="connsiteY1-36" fmla="*/ 2192035 h 6341045"/>
                <a:gd name="connsiteX2-37" fmla="*/ 44593 w 5628049"/>
                <a:gd name="connsiteY2-38" fmla="*/ 3766835 h 6341045"/>
                <a:gd name="connsiteX3-39" fmla="*/ 1728554 w 5628049"/>
                <a:gd name="connsiteY3-40" fmla="*/ 6052835 h 6341045"/>
                <a:gd name="connsiteX4-41" fmla="*/ 4459054 w 5628049"/>
                <a:gd name="connsiteY4-42" fmla="*/ 5951235 h 6341045"/>
                <a:gd name="connsiteX5-43" fmla="*/ 5246454 w 5628049"/>
                <a:gd name="connsiteY5-44" fmla="*/ 2814335 h 6341045"/>
                <a:gd name="connsiteX6-45" fmla="*/ 5284554 w 5628049"/>
                <a:gd name="connsiteY6-46" fmla="*/ 655335 h 6341045"/>
                <a:gd name="connsiteX7-47" fmla="*/ 900361 w 5628049"/>
                <a:gd name="connsiteY7-48" fmla="*/ 83598 h 6341045"/>
                <a:gd name="connsiteX0-49" fmla="*/ 896099 w 5623787"/>
                <a:gd name="connsiteY0-50" fmla="*/ 83598 h 6378131"/>
                <a:gd name="connsiteX1-51" fmla="*/ 517792 w 5623787"/>
                <a:gd name="connsiteY1-52" fmla="*/ 2192035 h 6378131"/>
                <a:gd name="connsiteX2-53" fmla="*/ 40331 w 5623787"/>
                <a:gd name="connsiteY2-54" fmla="*/ 3766835 h 6378131"/>
                <a:gd name="connsiteX3-55" fmla="*/ 1646319 w 5623787"/>
                <a:gd name="connsiteY3-56" fmla="*/ 6115212 h 6378131"/>
                <a:gd name="connsiteX4-57" fmla="*/ 4454792 w 5623787"/>
                <a:gd name="connsiteY4-58" fmla="*/ 5951235 h 6378131"/>
                <a:gd name="connsiteX5-59" fmla="*/ 5242192 w 5623787"/>
                <a:gd name="connsiteY5-60" fmla="*/ 2814335 h 6378131"/>
                <a:gd name="connsiteX6-61" fmla="*/ 5280292 w 5623787"/>
                <a:gd name="connsiteY6-62" fmla="*/ 655335 h 6378131"/>
                <a:gd name="connsiteX7-63" fmla="*/ 896099 w 5623787"/>
                <a:gd name="connsiteY7-64" fmla="*/ 83598 h 6378131"/>
                <a:gd name="connsiteX0-65" fmla="*/ 896099 w 5623787"/>
                <a:gd name="connsiteY0-66" fmla="*/ 83598 h 6505278"/>
                <a:gd name="connsiteX1-67" fmla="*/ 517792 w 5623787"/>
                <a:gd name="connsiteY1-68" fmla="*/ 2192035 h 6505278"/>
                <a:gd name="connsiteX2-69" fmla="*/ 40331 w 5623787"/>
                <a:gd name="connsiteY2-70" fmla="*/ 3766835 h 6505278"/>
                <a:gd name="connsiteX3-71" fmla="*/ 1646319 w 5623787"/>
                <a:gd name="connsiteY3-72" fmla="*/ 6115212 h 6505278"/>
                <a:gd name="connsiteX4-73" fmla="*/ 4641926 w 5623787"/>
                <a:gd name="connsiteY4-74" fmla="*/ 6169557 h 6505278"/>
                <a:gd name="connsiteX5-75" fmla="*/ 5242192 w 5623787"/>
                <a:gd name="connsiteY5-76" fmla="*/ 2814335 h 6505278"/>
                <a:gd name="connsiteX6-77" fmla="*/ 5280292 w 5623787"/>
                <a:gd name="connsiteY6-78" fmla="*/ 655335 h 6505278"/>
                <a:gd name="connsiteX7-79" fmla="*/ 896099 w 5623787"/>
                <a:gd name="connsiteY7-80" fmla="*/ 83598 h 6505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623787" h="6505278">
                  <a:moveTo>
                    <a:pt x="896099" y="83598"/>
                  </a:moveTo>
                  <a:cubicBezTo>
                    <a:pt x="102349" y="339715"/>
                    <a:pt x="660420" y="1578162"/>
                    <a:pt x="517792" y="2192035"/>
                  </a:cubicBezTo>
                  <a:cubicBezTo>
                    <a:pt x="375164" y="2805908"/>
                    <a:pt x="-147757" y="3112972"/>
                    <a:pt x="40331" y="3766835"/>
                  </a:cubicBezTo>
                  <a:cubicBezTo>
                    <a:pt x="228419" y="4420698"/>
                    <a:pt x="879387" y="5714758"/>
                    <a:pt x="1646319" y="6115212"/>
                  </a:cubicBezTo>
                  <a:cubicBezTo>
                    <a:pt x="2413252" y="6515666"/>
                    <a:pt x="4042614" y="6719703"/>
                    <a:pt x="4641926" y="6169557"/>
                  </a:cubicBezTo>
                  <a:cubicBezTo>
                    <a:pt x="5241238" y="5619411"/>
                    <a:pt x="5104609" y="3696985"/>
                    <a:pt x="5242192" y="2814335"/>
                  </a:cubicBezTo>
                  <a:cubicBezTo>
                    <a:pt x="5379775" y="1931685"/>
                    <a:pt x="6004641" y="1110458"/>
                    <a:pt x="5280292" y="655335"/>
                  </a:cubicBezTo>
                  <a:cubicBezTo>
                    <a:pt x="4555943" y="200212"/>
                    <a:pt x="1689849" y="-172519"/>
                    <a:pt x="896099" y="83598"/>
                  </a:cubicBezTo>
                  <a:close/>
                </a:path>
              </a:pathLst>
            </a:custGeom>
            <a:gradFill flip="none" rotWithShape="1">
              <a:gsLst>
                <a:gs pos="0">
                  <a:srgbClr val="7030A0">
                    <a:alpha val="10000"/>
                  </a:srgbClr>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panose="02020400000000000000" charset="-122"/>
                <a:ea typeface="思源宋体" panose="02020400000000000000" charset="-122"/>
                <a:cs typeface="思源宋体" panose="02020400000000000000" charset="-122"/>
              </a:endParaRPr>
            </a:p>
          </p:txBody>
        </p:sp>
        <p:sp>
          <p:nvSpPr>
            <p:cNvPr id="5" name="任意多边形: 形状 27"/>
            <p:cNvSpPr/>
            <p:nvPr/>
          </p:nvSpPr>
          <p:spPr>
            <a:xfrm>
              <a:off x="12195" y="-2660"/>
              <a:ext cx="10211" cy="11563"/>
            </a:xfrm>
            <a:custGeom>
              <a:avLst/>
              <a:gdLst>
                <a:gd name="connsiteX0" fmla="*/ 229841 w 6208462"/>
                <a:gd name="connsiteY0" fmla="*/ 254816 h 5902426"/>
                <a:gd name="connsiteX1" fmla="*/ 1017241 w 6208462"/>
                <a:gd name="connsiteY1" fmla="*/ 1753416 h 5902426"/>
                <a:gd name="connsiteX2" fmla="*/ 648941 w 6208462"/>
                <a:gd name="connsiteY2" fmla="*/ 3328216 h 5902426"/>
                <a:gd name="connsiteX3" fmla="*/ 2223741 w 6208462"/>
                <a:gd name="connsiteY3" fmla="*/ 5614216 h 5902426"/>
                <a:gd name="connsiteX4" fmla="*/ 4954241 w 6208462"/>
                <a:gd name="connsiteY4" fmla="*/ 5512616 h 5902426"/>
                <a:gd name="connsiteX5" fmla="*/ 5741641 w 6208462"/>
                <a:gd name="connsiteY5" fmla="*/ 2375716 h 5902426"/>
                <a:gd name="connsiteX6" fmla="*/ 5779741 w 6208462"/>
                <a:gd name="connsiteY6" fmla="*/ 216716 h 5902426"/>
                <a:gd name="connsiteX7" fmla="*/ 229841 w 6208462"/>
                <a:gd name="connsiteY7" fmla="*/ 254816 h 5902426"/>
                <a:gd name="connsiteX0-1" fmla="*/ 576956 w 5539097"/>
                <a:gd name="connsiteY0-2" fmla="*/ 93074 h 6272549"/>
                <a:gd name="connsiteX1-3" fmla="*/ 416972 w 5539097"/>
                <a:gd name="connsiteY1-4" fmla="*/ 2123539 h 6272549"/>
                <a:gd name="connsiteX2-5" fmla="*/ 48672 w 5539097"/>
                <a:gd name="connsiteY2-6" fmla="*/ 3698339 h 6272549"/>
                <a:gd name="connsiteX3-7" fmla="*/ 1623472 w 5539097"/>
                <a:gd name="connsiteY3-8" fmla="*/ 5984339 h 6272549"/>
                <a:gd name="connsiteX4-9" fmla="*/ 4353972 w 5539097"/>
                <a:gd name="connsiteY4-10" fmla="*/ 5882739 h 6272549"/>
                <a:gd name="connsiteX5-11" fmla="*/ 5141372 w 5539097"/>
                <a:gd name="connsiteY5-12" fmla="*/ 2745839 h 6272549"/>
                <a:gd name="connsiteX6-13" fmla="*/ 5179472 w 5539097"/>
                <a:gd name="connsiteY6-14" fmla="*/ 586839 h 6272549"/>
                <a:gd name="connsiteX7-15" fmla="*/ 576956 w 5539097"/>
                <a:gd name="connsiteY7-16" fmla="*/ 93074 h 62725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539097" h="6272549">
                  <a:moveTo>
                    <a:pt x="576956" y="93074"/>
                  </a:moveTo>
                  <a:cubicBezTo>
                    <a:pt x="-216794" y="349191"/>
                    <a:pt x="505019" y="1522662"/>
                    <a:pt x="416972" y="2123539"/>
                  </a:cubicBezTo>
                  <a:cubicBezTo>
                    <a:pt x="328925" y="2724416"/>
                    <a:pt x="-152411" y="3054872"/>
                    <a:pt x="48672" y="3698339"/>
                  </a:cubicBezTo>
                  <a:cubicBezTo>
                    <a:pt x="249755" y="4341806"/>
                    <a:pt x="905922" y="5620272"/>
                    <a:pt x="1623472" y="5984339"/>
                  </a:cubicBezTo>
                  <a:cubicBezTo>
                    <a:pt x="2341022" y="6348406"/>
                    <a:pt x="3767655" y="6422489"/>
                    <a:pt x="4353972" y="5882739"/>
                  </a:cubicBezTo>
                  <a:cubicBezTo>
                    <a:pt x="4940289" y="5342989"/>
                    <a:pt x="5003789" y="3628489"/>
                    <a:pt x="5141372" y="2745839"/>
                  </a:cubicBezTo>
                  <a:cubicBezTo>
                    <a:pt x="5278955" y="1863189"/>
                    <a:pt x="5940208" y="1028967"/>
                    <a:pt x="5179472" y="586839"/>
                  </a:cubicBezTo>
                  <a:cubicBezTo>
                    <a:pt x="4418736" y="144711"/>
                    <a:pt x="1370706" y="-163043"/>
                    <a:pt x="576956" y="93074"/>
                  </a:cubicBezTo>
                  <a:close/>
                </a:path>
              </a:pathLst>
            </a:custGeom>
            <a:gradFill flip="none" rotWithShape="1">
              <a:gsLst>
                <a:gs pos="0">
                  <a:srgbClr val="7030A0"/>
                </a:gs>
                <a:gs pos="100000">
                  <a:srgbClr val="00B0F0"/>
                </a:gs>
              </a:gsLst>
              <a:lin ang="18900000" scaled="1"/>
              <a:tileRect/>
            </a:gradFill>
            <a:ln>
              <a:noFill/>
            </a:ln>
            <a:effectLst>
              <a:outerShdw blurRad="241300" dir="5400000" sx="104000" sy="104000" algn="ctr" rotWithShape="0">
                <a:srgbClr val="00B0F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3" name="Freeform 27_1"/>
            <p:cNvSpPr/>
            <p:nvPr/>
          </p:nvSpPr>
          <p:spPr>
            <a:xfrm rot="9475954">
              <a:off x="-1159" y="8735"/>
              <a:ext cx="9078" cy="9854"/>
            </a:xfrm>
            <a:custGeom>
              <a:avLst/>
              <a:gdLst>
                <a:gd name="connsiteX0" fmla="*/ 229841 w 6208462"/>
                <a:gd name="connsiteY0" fmla="*/ 254816 h 5902426"/>
                <a:gd name="connsiteX1" fmla="*/ 1017241 w 6208462"/>
                <a:gd name="connsiteY1" fmla="*/ 1753416 h 5902426"/>
                <a:gd name="connsiteX2" fmla="*/ 648941 w 6208462"/>
                <a:gd name="connsiteY2" fmla="*/ 3328216 h 5902426"/>
                <a:gd name="connsiteX3" fmla="*/ 2223741 w 6208462"/>
                <a:gd name="connsiteY3" fmla="*/ 5614216 h 5902426"/>
                <a:gd name="connsiteX4" fmla="*/ 4954241 w 6208462"/>
                <a:gd name="connsiteY4" fmla="*/ 5512616 h 5902426"/>
                <a:gd name="connsiteX5" fmla="*/ 5741641 w 6208462"/>
                <a:gd name="connsiteY5" fmla="*/ 2375716 h 5902426"/>
                <a:gd name="connsiteX6" fmla="*/ 5779741 w 6208462"/>
                <a:gd name="connsiteY6" fmla="*/ 216716 h 5902426"/>
                <a:gd name="connsiteX7" fmla="*/ 229841 w 6208462"/>
                <a:gd name="connsiteY7" fmla="*/ 254816 h 5902426"/>
                <a:gd name="connsiteX0-1" fmla="*/ 576956 w 5539097"/>
                <a:gd name="connsiteY0-2" fmla="*/ 93074 h 6272549"/>
                <a:gd name="connsiteX1-3" fmla="*/ 416972 w 5539097"/>
                <a:gd name="connsiteY1-4" fmla="*/ 2123539 h 6272549"/>
                <a:gd name="connsiteX2-5" fmla="*/ 48672 w 5539097"/>
                <a:gd name="connsiteY2-6" fmla="*/ 3698339 h 6272549"/>
                <a:gd name="connsiteX3-7" fmla="*/ 1623472 w 5539097"/>
                <a:gd name="connsiteY3-8" fmla="*/ 5984339 h 6272549"/>
                <a:gd name="connsiteX4-9" fmla="*/ 4353972 w 5539097"/>
                <a:gd name="connsiteY4-10" fmla="*/ 5882739 h 6272549"/>
                <a:gd name="connsiteX5-11" fmla="*/ 5141372 w 5539097"/>
                <a:gd name="connsiteY5-12" fmla="*/ 2745839 h 6272549"/>
                <a:gd name="connsiteX6-13" fmla="*/ 5179472 w 5539097"/>
                <a:gd name="connsiteY6-14" fmla="*/ 586839 h 6272549"/>
                <a:gd name="connsiteX7-15" fmla="*/ 576956 w 5539097"/>
                <a:gd name="connsiteY7-16" fmla="*/ 93074 h 6272549"/>
                <a:gd name="connsiteX0-17" fmla="*/ 798034 w 5525722"/>
                <a:gd name="connsiteY0-18" fmla="*/ 83598 h 6341045"/>
                <a:gd name="connsiteX1-19" fmla="*/ 419727 w 5525722"/>
                <a:gd name="connsiteY1-20" fmla="*/ 2192035 h 6341045"/>
                <a:gd name="connsiteX2-21" fmla="*/ 51427 w 5525722"/>
                <a:gd name="connsiteY2-22" fmla="*/ 3766835 h 6341045"/>
                <a:gd name="connsiteX3-23" fmla="*/ 1626227 w 5525722"/>
                <a:gd name="connsiteY3-24" fmla="*/ 6052835 h 6341045"/>
                <a:gd name="connsiteX4-25" fmla="*/ 4356727 w 5525722"/>
                <a:gd name="connsiteY4-26" fmla="*/ 5951235 h 6341045"/>
                <a:gd name="connsiteX5-27" fmla="*/ 5144127 w 5525722"/>
                <a:gd name="connsiteY5-28" fmla="*/ 2814335 h 6341045"/>
                <a:gd name="connsiteX6-29" fmla="*/ 5182227 w 5525722"/>
                <a:gd name="connsiteY6-30" fmla="*/ 655335 h 6341045"/>
                <a:gd name="connsiteX7-31" fmla="*/ 798034 w 5525722"/>
                <a:gd name="connsiteY7-32" fmla="*/ 83598 h 6341045"/>
                <a:gd name="connsiteX0-33" fmla="*/ 900361 w 5628049"/>
                <a:gd name="connsiteY0-34" fmla="*/ 83598 h 6341045"/>
                <a:gd name="connsiteX1-35" fmla="*/ 522054 w 5628049"/>
                <a:gd name="connsiteY1-36" fmla="*/ 2192035 h 6341045"/>
                <a:gd name="connsiteX2-37" fmla="*/ 44593 w 5628049"/>
                <a:gd name="connsiteY2-38" fmla="*/ 3766835 h 6341045"/>
                <a:gd name="connsiteX3-39" fmla="*/ 1728554 w 5628049"/>
                <a:gd name="connsiteY3-40" fmla="*/ 6052835 h 6341045"/>
                <a:gd name="connsiteX4-41" fmla="*/ 4459054 w 5628049"/>
                <a:gd name="connsiteY4-42" fmla="*/ 5951235 h 6341045"/>
                <a:gd name="connsiteX5-43" fmla="*/ 5246454 w 5628049"/>
                <a:gd name="connsiteY5-44" fmla="*/ 2814335 h 6341045"/>
                <a:gd name="connsiteX6-45" fmla="*/ 5284554 w 5628049"/>
                <a:gd name="connsiteY6-46" fmla="*/ 655335 h 6341045"/>
                <a:gd name="connsiteX7-47" fmla="*/ 900361 w 5628049"/>
                <a:gd name="connsiteY7-48" fmla="*/ 83598 h 6341045"/>
                <a:gd name="connsiteX0-49" fmla="*/ 896099 w 5623787"/>
                <a:gd name="connsiteY0-50" fmla="*/ 83598 h 6378131"/>
                <a:gd name="connsiteX1-51" fmla="*/ 517792 w 5623787"/>
                <a:gd name="connsiteY1-52" fmla="*/ 2192035 h 6378131"/>
                <a:gd name="connsiteX2-53" fmla="*/ 40331 w 5623787"/>
                <a:gd name="connsiteY2-54" fmla="*/ 3766835 h 6378131"/>
                <a:gd name="connsiteX3-55" fmla="*/ 1646319 w 5623787"/>
                <a:gd name="connsiteY3-56" fmla="*/ 6115212 h 6378131"/>
                <a:gd name="connsiteX4-57" fmla="*/ 4454792 w 5623787"/>
                <a:gd name="connsiteY4-58" fmla="*/ 5951235 h 6378131"/>
                <a:gd name="connsiteX5-59" fmla="*/ 5242192 w 5623787"/>
                <a:gd name="connsiteY5-60" fmla="*/ 2814335 h 6378131"/>
                <a:gd name="connsiteX6-61" fmla="*/ 5280292 w 5623787"/>
                <a:gd name="connsiteY6-62" fmla="*/ 655335 h 6378131"/>
                <a:gd name="connsiteX7-63" fmla="*/ 896099 w 5623787"/>
                <a:gd name="connsiteY7-64" fmla="*/ 83598 h 6378131"/>
                <a:gd name="connsiteX0-65" fmla="*/ 896099 w 5623787"/>
                <a:gd name="connsiteY0-66" fmla="*/ 83598 h 6505278"/>
                <a:gd name="connsiteX1-67" fmla="*/ 517792 w 5623787"/>
                <a:gd name="connsiteY1-68" fmla="*/ 2192035 h 6505278"/>
                <a:gd name="connsiteX2-69" fmla="*/ 40331 w 5623787"/>
                <a:gd name="connsiteY2-70" fmla="*/ 3766835 h 6505278"/>
                <a:gd name="connsiteX3-71" fmla="*/ 1646319 w 5623787"/>
                <a:gd name="connsiteY3-72" fmla="*/ 6115212 h 6505278"/>
                <a:gd name="connsiteX4-73" fmla="*/ 4641926 w 5623787"/>
                <a:gd name="connsiteY4-74" fmla="*/ 6169557 h 6505278"/>
                <a:gd name="connsiteX5-75" fmla="*/ 5242192 w 5623787"/>
                <a:gd name="connsiteY5-76" fmla="*/ 2814335 h 6505278"/>
                <a:gd name="connsiteX6-77" fmla="*/ 5280292 w 5623787"/>
                <a:gd name="connsiteY6-78" fmla="*/ 655335 h 6505278"/>
                <a:gd name="connsiteX7-79" fmla="*/ 896099 w 5623787"/>
                <a:gd name="connsiteY7-80" fmla="*/ 83598 h 6505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623787" h="6505278">
                  <a:moveTo>
                    <a:pt x="896099" y="83598"/>
                  </a:moveTo>
                  <a:cubicBezTo>
                    <a:pt x="102349" y="339715"/>
                    <a:pt x="660420" y="1578162"/>
                    <a:pt x="517792" y="2192035"/>
                  </a:cubicBezTo>
                  <a:cubicBezTo>
                    <a:pt x="375164" y="2805908"/>
                    <a:pt x="-147757" y="3112972"/>
                    <a:pt x="40331" y="3766835"/>
                  </a:cubicBezTo>
                  <a:cubicBezTo>
                    <a:pt x="228419" y="4420698"/>
                    <a:pt x="879387" y="5714758"/>
                    <a:pt x="1646319" y="6115212"/>
                  </a:cubicBezTo>
                  <a:cubicBezTo>
                    <a:pt x="2413252" y="6515666"/>
                    <a:pt x="4042614" y="6719703"/>
                    <a:pt x="4641926" y="6169557"/>
                  </a:cubicBezTo>
                  <a:cubicBezTo>
                    <a:pt x="5241238" y="5619411"/>
                    <a:pt x="5104609" y="3696985"/>
                    <a:pt x="5242192" y="2814335"/>
                  </a:cubicBezTo>
                  <a:cubicBezTo>
                    <a:pt x="5379775" y="1931685"/>
                    <a:pt x="6004641" y="1110458"/>
                    <a:pt x="5280292" y="655335"/>
                  </a:cubicBezTo>
                  <a:cubicBezTo>
                    <a:pt x="4555943" y="200212"/>
                    <a:pt x="1689849" y="-172519"/>
                    <a:pt x="896099" y="83598"/>
                  </a:cubicBezTo>
                  <a:close/>
                </a:path>
              </a:pathLst>
            </a:custGeom>
            <a:gradFill flip="none" rotWithShape="1">
              <a:gsLst>
                <a:gs pos="0">
                  <a:srgbClr val="7030A0">
                    <a:alpha val="10000"/>
                  </a:srgbClr>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panose="02020400000000000000" charset="-122"/>
                <a:ea typeface="思源宋体" panose="02020400000000000000" charset="-122"/>
                <a:cs typeface="思源宋体" panose="02020400000000000000" charset="-122"/>
              </a:endParaRPr>
            </a:p>
          </p:txBody>
        </p:sp>
        <p:sp>
          <p:nvSpPr>
            <p:cNvPr id="16" name="文本框 15"/>
            <p:cNvSpPr txBox="1"/>
            <p:nvPr/>
          </p:nvSpPr>
          <p:spPr>
            <a:xfrm>
              <a:off x="1177" y="1653"/>
              <a:ext cx="10000" cy="3732"/>
            </a:xfrm>
            <a:prstGeom prst="rect">
              <a:avLst/>
            </a:prstGeom>
            <a:noFill/>
          </p:spPr>
          <p:txBody>
            <a:bodyPr wrap="square" rtlCol="0">
              <a:spAutoFit/>
            </a:bodyPr>
            <a:lstStyle/>
            <a:p>
              <a:pPr>
                <a:lnSpc>
                  <a:spcPct val="100000"/>
                </a:lnSpc>
                <a:spcBef>
                  <a:spcPts val="0"/>
                </a:spcBef>
                <a:spcAft>
                  <a:spcPts val="0"/>
                </a:spcAft>
              </a:pPr>
              <a:r>
                <a:rPr lang="zh-CN" altLang="en-US" sz="6000" dirty="0">
                  <a:gradFill>
                    <a:gsLst>
                      <a:gs pos="0">
                        <a:srgbClr val="0088DD"/>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BUSINESS</a:t>
              </a:r>
            </a:p>
            <a:p>
              <a:pPr>
                <a:lnSpc>
                  <a:spcPct val="100000"/>
                </a:lnSpc>
                <a:spcBef>
                  <a:spcPts val="0"/>
                </a:spcBef>
                <a:spcAft>
                  <a:spcPts val="0"/>
                </a:spcAft>
              </a:pPr>
              <a:r>
                <a:rPr lang="en-US" altLang="zh-CN" sz="8800" dirty="0">
                  <a:gradFill>
                    <a:gsLst>
                      <a:gs pos="0">
                        <a:srgbClr val="0088DD"/>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CRM</a:t>
              </a:r>
              <a:endParaRPr lang="zh-CN" altLang="en-US" sz="8800" dirty="0">
                <a:gradFill>
                  <a:gsLst>
                    <a:gs pos="0">
                      <a:srgbClr val="0088DD"/>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endParaRPr>
            </a:p>
          </p:txBody>
        </p:sp>
        <p:sp>
          <p:nvSpPr>
            <p:cNvPr id="17" name="圆角矩形 16"/>
            <p:cNvSpPr/>
            <p:nvPr/>
          </p:nvSpPr>
          <p:spPr>
            <a:xfrm>
              <a:off x="1400" y="6961"/>
              <a:ext cx="2760" cy="660"/>
            </a:xfrm>
            <a:prstGeom prst="roundRect">
              <a:avLst/>
            </a:prstGeom>
            <a:gradFill>
              <a:gsLst>
                <a:gs pos="0">
                  <a:srgbClr val="7030A0"/>
                </a:gs>
                <a:gs pos="100000">
                  <a:srgbClr val="0088DD"/>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8" name="文本框 17"/>
            <p:cNvSpPr txBox="1"/>
            <p:nvPr/>
          </p:nvSpPr>
          <p:spPr>
            <a:xfrm>
              <a:off x="1502" y="7026"/>
              <a:ext cx="2553" cy="533"/>
            </a:xfrm>
            <a:prstGeom prst="rect">
              <a:avLst/>
            </a:prstGeom>
            <a:noFill/>
          </p:spPr>
          <p:txBody>
            <a:bodyPr wrap="none" rtlCol="0">
              <a:spAutoFit/>
            </a:bodyPr>
            <a:lstStyle/>
            <a:p>
              <a:pPr algn="dist"/>
              <a:r>
                <a:rPr lang="zh-CN" altLang="en-US" sz="1600" dirty="0">
                  <a:solidFill>
                    <a:schemeClr val="bg1"/>
                  </a:solidFill>
                  <a:latin typeface="思源宋体 Heavy" panose="02020900000000000000" charset="-122"/>
                  <a:ea typeface="思源宋体 Heavy" panose="02020900000000000000" charset="-122"/>
                  <a:cs typeface="思源宋体" panose="02020400000000000000" charset="-122"/>
                </a:rPr>
                <a:t>汇报人：刘九江</a:t>
              </a:r>
            </a:p>
          </p:txBody>
        </p:sp>
        <p:sp>
          <p:nvSpPr>
            <p:cNvPr id="6" name="文本框 5"/>
            <p:cNvSpPr txBox="1"/>
            <p:nvPr userDrawn="1"/>
          </p:nvSpPr>
          <p:spPr>
            <a:xfrm>
              <a:off x="1297" y="5270"/>
              <a:ext cx="9706" cy="1103"/>
            </a:xfrm>
            <a:prstGeom prst="rect">
              <a:avLst/>
            </a:prstGeom>
            <a:noFill/>
          </p:spPr>
          <p:txBody>
            <a:bodyPr wrap="square" rtlCol="0">
              <a:spAutoFit/>
            </a:bodyPr>
            <a:lstStyle/>
            <a:p>
              <a:pPr algn="l">
                <a:lnSpc>
                  <a:spcPct val="150000"/>
                </a:lnSpc>
              </a:pPr>
              <a:r>
                <a:rPr lang="zh-CN" altLang="en-US"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为组织构建移动化、智能化、电子化的协同办公平台，凝聚分散力量，优化流程管控，实现效能提升。</a:t>
              </a:r>
            </a:p>
          </p:txBody>
        </p:sp>
        <p:sp>
          <p:nvSpPr>
            <p:cNvPr id="7" name="圆角矩形 6"/>
            <p:cNvSpPr/>
            <p:nvPr/>
          </p:nvSpPr>
          <p:spPr>
            <a:xfrm>
              <a:off x="4770" y="6962"/>
              <a:ext cx="2760" cy="660"/>
            </a:xfrm>
            <a:prstGeom prst="roundRect">
              <a:avLst/>
            </a:prstGeom>
            <a:noFill/>
            <a:ln>
              <a:gradFill>
                <a:gsLst>
                  <a:gs pos="0">
                    <a:srgbClr val="7030A0"/>
                  </a:gs>
                  <a:gs pos="100000">
                    <a:srgbClr val="0088D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8" name="文本框 7"/>
            <p:cNvSpPr txBox="1"/>
            <p:nvPr/>
          </p:nvSpPr>
          <p:spPr>
            <a:xfrm>
              <a:off x="5519" y="7027"/>
              <a:ext cx="1260" cy="533"/>
            </a:xfrm>
            <a:prstGeom prst="rect">
              <a:avLst/>
            </a:prstGeom>
            <a:noFill/>
          </p:spPr>
          <p:txBody>
            <a:bodyPr wrap="none" rtlCol="0">
              <a:spAutoFit/>
            </a:bodyPr>
            <a:lstStyle/>
            <a:p>
              <a:pPr algn="dist"/>
              <a:r>
                <a:rPr lang="zh-CN" altLang="en-US" sz="1600" dirty="0">
                  <a:gradFill>
                    <a:gsLst>
                      <a:gs pos="0">
                        <a:srgbClr val="0088DD"/>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第六组</a:t>
              </a:r>
            </a:p>
          </p:txBody>
        </p:sp>
        <p:pic>
          <p:nvPicPr>
            <p:cNvPr id="10" name="图片 9" descr="千库网_人才招聘扁平插画_元素编号12569012"/>
            <p:cNvPicPr>
              <a:picLocks noChangeAspect="1"/>
            </p:cNvPicPr>
            <p:nvPr/>
          </p:nvPicPr>
          <p:blipFill>
            <a:blip r:embed="rId3"/>
            <a:stretch>
              <a:fillRect/>
            </a:stretch>
          </p:blipFill>
          <p:spPr>
            <a:xfrm>
              <a:off x="9437" y="567"/>
              <a:ext cx="10568" cy="10568"/>
            </a:xfrm>
            <a:prstGeom prst="rect">
              <a:avLst/>
            </a:prstGeom>
          </p:spPr>
        </p:pic>
        <p:sp>
          <p:nvSpPr>
            <p:cNvPr id="11" name="矩形 10"/>
            <p:cNvSpPr/>
            <p:nvPr/>
          </p:nvSpPr>
          <p:spPr>
            <a:xfrm>
              <a:off x="15495" y="2924"/>
              <a:ext cx="931" cy="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2" name="文本框 11"/>
            <p:cNvSpPr txBox="1"/>
            <p:nvPr/>
          </p:nvSpPr>
          <p:spPr>
            <a:xfrm>
              <a:off x="15358" y="2945"/>
              <a:ext cx="1068" cy="386"/>
            </a:xfrm>
            <a:prstGeom prst="rect">
              <a:avLst/>
            </a:prstGeom>
            <a:noFill/>
          </p:spPr>
          <p:txBody>
            <a:bodyPr wrap="square" rtlCol="0">
              <a:spAutoFit/>
            </a:bodyPr>
            <a:lstStyle/>
            <a:p>
              <a:pPr algn="dist"/>
              <a:r>
                <a:rPr lang="en-US" altLang="zh-CN" sz="1000" i="1">
                  <a:latin typeface="思源宋体 Heavy" panose="02020900000000000000" charset="-122"/>
                  <a:ea typeface="思源宋体 Heavy" panose="02020900000000000000" charset="-122"/>
                  <a:cs typeface="思源宋体" panose="02020400000000000000" charset="-122"/>
                </a:rPr>
                <a:t>PLAN </a:t>
              </a:r>
            </a:p>
          </p:txBody>
        </p:sp>
      </p:grpSp>
    </p:spTree>
    <p:custDataLst>
      <p:tags r:id="rId1"/>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plus(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43200" y="-163830"/>
            <a:ext cx="15614015" cy="7591425"/>
            <a:chOff x="-4290" y="-258"/>
            <a:chExt cx="24589" cy="11955"/>
          </a:xfrm>
        </p:grpSpPr>
        <p:sp>
          <p:nvSpPr>
            <p:cNvPr id="52" name="任意多边形 51"/>
            <p:cNvSpPr/>
            <p:nvPr/>
          </p:nvSpPr>
          <p:spPr>
            <a:xfrm>
              <a:off x="-4290" y="-258"/>
              <a:ext cx="9385" cy="11315"/>
            </a:xfrm>
            <a:custGeom>
              <a:avLst/>
              <a:gdLst>
                <a:gd name="connsiteX0" fmla="*/ 0 w 11025"/>
                <a:gd name="connsiteY0" fmla="*/ 2826 h 9686"/>
                <a:gd name="connsiteX1" fmla="*/ 4745 w 11025"/>
                <a:gd name="connsiteY1" fmla="*/ 0 h 9686"/>
                <a:gd name="connsiteX2" fmla="*/ 11025 w 11025"/>
                <a:gd name="connsiteY2" fmla="*/ 4539 h 9686"/>
                <a:gd name="connsiteX3" fmla="*/ 3409 w 11025"/>
                <a:gd name="connsiteY3" fmla="*/ 9608 h 9686"/>
                <a:gd name="connsiteX4" fmla="*/ 0 w 11025"/>
                <a:gd name="connsiteY4" fmla="*/ 2826 h 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5" h="9686">
                  <a:moveTo>
                    <a:pt x="0" y="2826"/>
                  </a:moveTo>
                  <a:cubicBezTo>
                    <a:pt x="0" y="764"/>
                    <a:pt x="3038" y="0"/>
                    <a:pt x="4745" y="0"/>
                  </a:cubicBezTo>
                  <a:cubicBezTo>
                    <a:pt x="6451" y="0"/>
                    <a:pt x="11025" y="2477"/>
                    <a:pt x="11025" y="4539"/>
                  </a:cubicBezTo>
                  <a:cubicBezTo>
                    <a:pt x="11025" y="6600"/>
                    <a:pt x="4982" y="10267"/>
                    <a:pt x="3409" y="9608"/>
                  </a:cubicBezTo>
                  <a:cubicBezTo>
                    <a:pt x="1640" y="8866"/>
                    <a:pt x="0" y="4887"/>
                    <a:pt x="0" y="2826"/>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 name="椭圆 2"/>
            <p:cNvSpPr/>
            <p:nvPr/>
          </p:nvSpPr>
          <p:spPr>
            <a:xfrm>
              <a:off x="30" y="6234"/>
              <a:ext cx="8597" cy="2930"/>
            </a:xfrm>
            <a:prstGeom prst="ellipse">
              <a:avLst/>
            </a:prstGeom>
            <a:gradFill>
              <a:gsLst>
                <a:gs pos="0">
                  <a:srgbClr val="7030A0">
                    <a:alpha val="10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pic>
          <p:nvPicPr>
            <p:cNvPr id="2" name="图片 1" descr="D:\千库网\2.5D\千库网_2.5D立体风格商务工作计划_元素编号11909577.png千库网_2.5D立体风格商务工作计划_元素编号11909577"/>
            <p:cNvPicPr>
              <a:picLocks noChangeAspect="1"/>
            </p:cNvPicPr>
            <p:nvPr/>
          </p:nvPicPr>
          <p:blipFill>
            <a:blip r:embed="rId3"/>
            <a:srcRect/>
            <a:stretch>
              <a:fillRect/>
            </a:stretch>
          </p:blipFill>
          <p:spPr>
            <a:xfrm>
              <a:off x="-444" y="393"/>
              <a:ext cx="9500" cy="9500"/>
            </a:xfrm>
            <a:prstGeom prst="rect">
              <a:avLst/>
            </a:prstGeom>
          </p:spPr>
        </p:pic>
        <p:sp>
          <p:nvSpPr>
            <p:cNvPr id="346" name="任意多边形 345"/>
            <p:cNvSpPr/>
            <p:nvPr/>
          </p:nvSpPr>
          <p:spPr>
            <a:xfrm rot="2160000">
              <a:off x="17943" y="8578"/>
              <a:ext cx="2356" cy="3119"/>
            </a:xfrm>
            <a:custGeom>
              <a:avLst/>
              <a:gdLst>
                <a:gd name="connsiteX0" fmla="*/ 1 w 2356"/>
                <a:gd name="connsiteY0" fmla="*/ 1612 h 3119"/>
                <a:gd name="connsiteX1" fmla="*/ 797 w 2356"/>
                <a:gd name="connsiteY1" fmla="*/ 0 h 3119"/>
                <a:gd name="connsiteX2" fmla="*/ 2356 w 2356"/>
                <a:gd name="connsiteY2" fmla="*/ 1560 h 3119"/>
                <a:gd name="connsiteX3" fmla="*/ 797 w 2356"/>
                <a:gd name="connsiteY3" fmla="*/ 3119 h 3119"/>
                <a:gd name="connsiteX4" fmla="*/ 1 w 2356"/>
                <a:gd name="connsiteY4" fmla="*/ 1612 h 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 h="3119">
                  <a:moveTo>
                    <a:pt x="1" y="1612"/>
                  </a:moveTo>
                  <a:cubicBezTo>
                    <a:pt x="1" y="750"/>
                    <a:pt x="-65" y="0"/>
                    <a:pt x="797" y="0"/>
                  </a:cubicBezTo>
                  <a:cubicBezTo>
                    <a:pt x="1658" y="0"/>
                    <a:pt x="2356" y="698"/>
                    <a:pt x="2356" y="1560"/>
                  </a:cubicBezTo>
                  <a:cubicBezTo>
                    <a:pt x="2356" y="2421"/>
                    <a:pt x="1658" y="3119"/>
                    <a:pt x="797" y="3119"/>
                  </a:cubicBezTo>
                  <a:cubicBezTo>
                    <a:pt x="-65" y="3119"/>
                    <a:pt x="1" y="2473"/>
                    <a:pt x="1" y="1612"/>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grpSp>
      <p:sp>
        <p:nvSpPr>
          <p:cNvPr id="5" name="文本框 4"/>
          <p:cNvSpPr txBox="1"/>
          <p:nvPr/>
        </p:nvSpPr>
        <p:spPr>
          <a:xfrm>
            <a:off x="5938520" y="1391920"/>
            <a:ext cx="5240020" cy="1630045"/>
          </a:xfrm>
          <a:prstGeom prst="rect">
            <a:avLst/>
          </a:prstGeom>
          <a:noFill/>
        </p:spPr>
        <p:txBody>
          <a:bodyPr wrap="square" rtlCol="0">
            <a:spAutoFit/>
          </a:bodyPr>
          <a:lstStyle/>
          <a:p>
            <a:r>
              <a:rPr lang="en-US" altLang="zh-CN" sz="10000" dirty="0">
                <a:gradFill>
                  <a:gsLst>
                    <a:gs pos="0">
                      <a:srgbClr val="0070C0">
                        <a:alpha val="20000"/>
                      </a:srgbClr>
                    </a:gs>
                    <a:gs pos="100000">
                      <a:srgbClr val="7030A0">
                        <a:alpha val="10000"/>
                      </a:srgbClr>
                    </a:gs>
                  </a:gsLst>
                  <a:lin ang="5400000" scaled="0"/>
                </a:gradFill>
                <a:latin typeface="思源宋体 Heavy" panose="02020900000000000000" charset="-122"/>
                <a:ea typeface="思源宋体 Heavy" panose="02020900000000000000" charset="-122"/>
                <a:cs typeface="思源宋体" panose="02020400000000000000" charset="-122"/>
              </a:rPr>
              <a:t>THREE</a:t>
            </a:r>
          </a:p>
        </p:txBody>
      </p:sp>
      <p:sp>
        <p:nvSpPr>
          <p:cNvPr id="10" name="文本框 9"/>
          <p:cNvSpPr txBox="1"/>
          <p:nvPr/>
        </p:nvSpPr>
        <p:spPr>
          <a:xfrm>
            <a:off x="6089650" y="1847850"/>
            <a:ext cx="2318385" cy="645160"/>
          </a:xfrm>
          <a:prstGeom prst="rect">
            <a:avLst/>
          </a:prstGeom>
          <a:noFill/>
        </p:spPr>
        <p:txBody>
          <a:bodyPr wrap="square" rtlCol="0">
            <a:spAutoFit/>
          </a:bodyPr>
          <a:lstStyle/>
          <a:p>
            <a:pPr algn="l" fontAlgn="auto"/>
            <a:r>
              <a:rPr lang="en-US" altLang="zh-CN" sz="360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PART.03</a:t>
            </a:r>
          </a:p>
        </p:txBody>
      </p:sp>
      <p:sp>
        <p:nvSpPr>
          <p:cNvPr id="22" name="文本框 21"/>
          <p:cNvSpPr txBox="1"/>
          <p:nvPr/>
        </p:nvSpPr>
        <p:spPr>
          <a:xfrm>
            <a:off x="5949950" y="3038475"/>
            <a:ext cx="5124450"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b="1"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项目计划方案</a:t>
            </a:r>
            <a:endParaRPr lang="zh-CN" altLang="en-US" sz="6000" dirty="0">
              <a:solidFill>
                <a:schemeClr val="tx1">
                  <a:lumMod val="65000"/>
                  <a:lumOff val="35000"/>
                </a:schemeClr>
              </a:solidFill>
              <a:latin typeface="思源宋体 Heavy" panose="02020900000000000000" charset="-122"/>
              <a:ea typeface="思源宋体 Heavy" panose="02020900000000000000" charset="-122"/>
              <a:cs typeface="思源宋体 Heavy" panose="02020900000000000000" charset="-122"/>
              <a:sym typeface="+mn-ea"/>
            </a:endParaRPr>
          </a:p>
        </p:txBody>
      </p:sp>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人员介绍</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human</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3" name="组合 2"/>
          <p:cNvGrpSpPr/>
          <p:nvPr/>
        </p:nvGrpSpPr>
        <p:grpSpPr>
          <a:xfrm>
            <a:off x="644525" y="1938655"/>
            <a:ext cx="10904844" cy="3838575"/>
            <a:chOff x="815" y="3273"/>
            <a:chExt cx="17472" cy="6150"/>
          </a:xfrm>
        </p:grpSpPr>
        <p:grpSp>
          <p:nvGrpSpPr>
            <p:cNvPr id="21" name="组合 20"/>
            <p:cNvGrpSpPr/>
            <p:nvPr/>
          </p:nvGrpSpPr>
          <p:grpSpPr>
            <a:xfrm>
              <a:off x="815" y="3275"/>
              <a:ext cx="4129" cy="6148"/>
              <a:chOff x="1935" y="2928"/>
              <a:chExt cx="4271" cy="6359"/>
            </a:xfrm>
          </p:grpSpPr>
          <p:sp>
            <p:nvSpPr>
              <p:cNvPr id="22" name="圆角矩形 21"/>
              <p:cNvSpPr/>
              <p:nvPr/>
            </p:nvSpPr>
            <p:spPr>
              <a:xfrm>
                <a:off x="1935" y="2928"/>
                <a:ext cx="4271" cy="6359"/>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23" name="文本框 22"/>
              <p:cNvSpPr txBox="1"/>
              <p:nvPr/>
            </p:nvSpPr>
            <p:spPr>
              <a:xfrm>
                <a:off x="2236" y="6694"/>
                <a:ext cx="3526" cy="1161"/>
              </a:xfrm>
              <a:prstGeom prst="rect">
                <a:avLst/>
              </a:prstGeom>
              <a:noFill/>
            </p:spPr>
            <p:txBody>
              <a:bodyPr wrap="square" rtlCol="0">
                <a:spAutoFit/>
              </a:bodyPr>
              <a:lstStyle/>
              <a:p>
                <a:pPr algn="ctr">
                  <a:lnSpc>
                    <a:spcPct val="150000"/>
                  </a:lnSpc>
                  <a:spcAft>
                    <a:spcPts val="0"/>
                  </a:spcAft>
                </a:pPr>
                <a:r>
                  <a:rPr lang="zh-CN" altLang="en-US" sz="14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项目负责人</a:t>
                </a:r>
                <a:endParaRPr lang="en-US" altLang="zh-CN" sz="14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endParaRPr>
              </a:p>
              <a:p>
                <a:pPr algn="ctr">
                  <a:lnSpc>
                    <a:spcPct val="150000"/>
                  </a:lnSpc>
                  <a:spcAft>
                    <a:spcPts val="0"/>
                  </a:spcAft>
                </a:pPr>
                <a:r>
                  <a:rPr lang="zh-CN" altLang="en-US"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技术负责人</a:t>
                </a:r>
                <a:endParaRPr lang="en-US" altLang="zh-CN"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24" name="圆角矩形 23"/>
              <p:cNvSpPr/>
              <p:nvPr/>
            </p:nvSpPr>
            <p:spPr>
              <a:xfrm>
                <a:off x="2637" y="5733"/>
                <a:ext cx="2724" cy="748"/>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宋体 Heavy" panose="02020900000000000000" charset="-122"/>
                    <a:ea typeface="思源宋体 Heavy" panose="02020900000000000000" charset="-122"/>
                    <a:cs typeface="思源宋体" panose="02020400000000000000" charset="-122"/>
                  </a:rPr>
                  <a:t>刘九江</a:t>
                </a:r>
              </a:p>
            </p:txBody>
          </p:sp>
        </p:grpSp>
        <p:grpSp>
          <p:nvGrpSpPr>
            <p:cNvPr id="28" name="组合 27"/>
            <p:cNvGrpSpPr/>
            <p:nvPr/>
          </p:nvGrpSpPr>
          <p:grpSpPr>
            <a:xfrm>
              <a:off x="14158" y="3273"/>
              <a:ext cx="4129" cy="6148"/>
              <a:chOff x="1935" y="2928"/>
              <a:chExt cx="4271" cy="6359"/>
            </a:xfrm>
          </p:grpSpPr>
          <p:sp>
            <p:nvSpPr>
              <p:cNvPr id="31" name="圆角矩形 30"/>
              <p:cNvSpPr/>
              <p:nvPr/>
            </p:nvSpPr>
            <p:spPr>
              <a:xfrm>
                <a:off x="1935" y="2928"/>
                <a:ext cx="4271" cy="6359"/>
              </a:xfrm>
              <a:prstGeom prst="roundRect">
                <a:avLst/>
              </a:prstGeom>
              <a:gradFill>
                <a:gsLst>
                  <a:gs pos="100000">
                    <a:srgbClr val="5793F4"/>
                  </a:gs>
                  <a:gs pos="0">
                    <a:srgbClr val="7030A0"/>
                  </a:gs>
                </a:gsLst>
                <a:lin ang="5400000" scaled="0"/>
              </a:gra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32" name="文本框 31"/>
              <p:cNvSpPr txBox="1"/>
              <p:nvPr/>
            </p:nvSpPr>
            <p:spPr>
              <a:xfrm>
                <a:off x="2236" y="6694"/>
                <a:ext cx="3526" cy="1161"/>
              </a:xfrm>
              <a:prstGeom prst="rect">
                <a:avLst/>
              </a:prstGeom>
              <a:noFill/>
            </p:spPr>
            <p:txBody>
              <a:bodyPr wrap="square" rtlCol="0">
                <a:spAutoFit/>
              </a:bodyPr>
              <a:lstStyle/>
              <a:p>
                <a:pPr algn="ctr">
                  <a:lnSpc>
                    <a:spcPct val="150000"/>
                  </a:lnSpc>
                  <a:spcAft>
                    <a:spcPts val="0"/>
                  </a:spcAft>
                </a:pPr>
                <a:r>
                  <a:rPr lang="zh-CN" alt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rPr>
                  <a:t>平面设计师</a:t>
                </a:r>
                <a:endParaRPr lang="en-US" altLang="zh-CN" sz="1400" dirty="0">
                  <a:solidFill>
                    <a:schemeClr val="bg1"/>
                  </a:solidFill>
                  <a:uFillTx/>
                  <a:latin typeface="思源宋体" panose="02020400000000000000" charset="-122"/>
                  <a:ea typeface="思源宋体" panose="02020400000000000000" charset="-122"/>
                  <a:cs typeface="思源宋体" panose="02020400000000000000" charset="-122"/>
                  <a:sym typeface="+mn-ea"/>
                </a:endParaRPr>
              </a:p>
              <a:p>
                <a:pPr algn="ctr">
                  <a:lnSpc>
                    <a:spcPct val="150000"/>
                  </a:lnSpc>
                  <a:spcAft>
                    <a:spcPts val="0"/>
                  </a:spcAft>
                </a:pPr>
                <a:r>
                  <a:rPr lang="en-US" altLang="zh-CN" sz="1400" dirty="0">
                    <a:solidFill>
                      <a:schemeClr val="bg1"/>
                    </a:solidFill>
                    <a:uFillTx/>
                    <a:latin typeface="思源宋体" panose="02020400000000000000" charset="-122"/>
                    <a:ea typeface="思源宋体" panose="02020400000000000000" charset="-122"/>
                    <a:cs typeface="思源宋体" panose="02020400000000000000" charset="-122"/>
                    <a:sym typeface="+mn-ea"/>
                  </a:rPr>
                  <a:t>PPT</a:t>
                </a:r>
                <a:r>
                  <a:rPr lang="zh-CN" alt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rPr>
                  <a:t>制作者</a:t>
                </a:r>
                <a:endParaRPr 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endParaRPr>
              </a:p>
            </p:txBody>
          </p:sp>
          <p:sp>
            <p:nvSpPr>
              <p:cNvPr id="33" name="圆角矩形 32"/>
              <p:cNvSpPr/>
              <p:nvPr/>
            </p:nvSpPr>
            <p:spPr>
              <a:xfrm>
                <a:off x="2637" y="5733"/>
                <a:ext cx="2724" cy="7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舒庐洁</a:t>
                </a:r>
              </a:p>
            </p:txBody>
          </p:sp>
        </p:grpSp>
        <p:grpSp>
          <p:nvGrpSpPr>
            <p:cNvPr id="46" name="组合 45"/>
            <p:cNvGrpSpPr/>
            <p:nvPr/>
          </p:nvGrpSpPr>
          <p:grpSpPr>
            <a:xfrm>
              <a:off x="5243" y="3274"/>
              <a:ext cx="4129" cy="6148"/>
              <a:chOff x="1935" y="2928"/>
              <a:chExt cx="4271" cy="6359"/>
            </a:xfrm>
          </p:grpSpPr>
          <p:sp>
            <p:nvSpPr>
              <p:cNvPr id="47" name="圆角矩形 46"/>
              <p:cNvSpPr/>
              <p:nvPr/>
            </p:nvSpPr>
            <p:spPr>
              <a:xfrm>
                <a:off x="1935" y="2928"/>
                <a:ext cx="4271" cy="6359"/>
              </a:xfrm>
              <a:prstGeom prst="roundRect">
                <a:avLst/>
              </a:prstGeom>
              <a:gradFill>
                <a:gsLst>
                  <a:gs pos="100000">
                    <a:srgbClr val="5793F4"/>
                  </a:gs>
                  <a:gs pos="0">
                    <a:srgbClr val="7030A0"/>
                  </a:gs>
                </a:gsLst>
                <a:lin ang="5400000" scaled="0"/>
              </a:gra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48" name="文本框 47"/>
              <p:cNvSpPr txBox="1"/>
              <p:nvPr/>
            </p:nvSpPr>
            <p:spPr>
              <a:xfrm>
                <a:off x="2236" y="6694"/>
                <a:ext cx="3526" cy="1161"/>
              </a:xfrm>
              <a:prstGeom prst="rect">
                <a:avLst/>
              </a:prstGeom>
              <a:noFill/>
            </p:spPr>
            <p:txBody>
              <a:bodyPr wrap="square" rtlCol="0">
                <a:spAutoFit/>
              </a:bodyPr>
              <a:lstStyle/>
              <a:p>
                <a:pPr algn="ctr">
                  <a:lnSpc>
                    <a:spcPct val="150000"/>
                  </a:lnSpc>
                  <a:spcAft>
                    <a:spcPts val="0"/>
                  </a:spcAft>
                </a:pPr>
                <a:r>
                  <a:rPr lang="zh-CN" alt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rPr>
                  <a:t>测试负责人</a:t>
                </a:r>
                <a:endParaRPr lang="en-US" altLang="zh-CN" sz="1400" dirty="0">
                  <a:solidFill>
                    <a:schemeClr val="bg1"/>
                  </a:solidFill>
                  <a:uFillTx/>
                  <a:latin typeface="思源宋体" panose="02020400000000000000" charset="-122"/>
                  <a:ea typeface="思源宋体" panose="02020400000000000000" charset="-122"/>
                  <a:cs typeface="思源宋体" panose="02020400000000000000" charset="-122"/>
                  <a:sym typeface="+mn-ea"/>
                </a:endParaRPr>
              </a:p>
              <a:p>
                <a:pPr algn="ctr">
                  <a:lnSpc>
                    <a:spcPct val="150000"/>
                  </a:lnSpc>
                  <a:spcAft>
                    <a:spcPts val="0"/>
                  </a:spcAft>
                </a:pPr>
                <a:r>
                  <a:rPr lang="zh-CN" alt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rPr>
                  <a:t>切图接口人</a:t>
                </a:r>
                <a:endParaRPr 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endParaRPr>
              </a:p>
            </p:txBody>
          </p:sp>
          <p:sp>
            <p:nvSpPr>
              <p:cNvPr id="49" name="圆角矩形 48"/>
              <p:cNvSpPr/>
              <p:nvPr/>
            </p:nvSpPr>
            <p:spPr>
              <a:xfrm>
                <a:off x="2637" y="5733"/>
                <a:ext cx="2724" cy="7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宋佳鑫</a:t>
                </a:r>
              </a:p>
            </p:txBody>
          </p:sp>
        </p:grpSp>
        <p:grpSp>
          <p:nvGrpSpPr>
            <p:cNvPr id="52" name="组合 51"/>
            <p:cNvGrpSpPr/>
            <p:nvPr/>
          </p:nvGrpSpPr>
          <p:grpSpPr>
            <a:xfrm>
              <a:off x="9691" y="3275"/>
              <a:ext cx="4129" cy="6148"/>
              <a:chOff x="1935" y="2928"/>
              <a:chExt cx="4271" cy="6359"/>
            </a:xfrm>
          </p:grpSpPr>
          <p:sp>
            <p:nvSpPr>
              <p:cNvPr id="53" name="圆角矩形 52"/>
              <p:cNvSpPr/>
              <p:nvPr/>
            </p:nvSpPr>
            <p:spPr>
              <a:xfrm>
                <a:off x="1935" y="2928"/>
                <a:ext cx="4271" cy="6359"/>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54" name="文本框 53"/>
              <p:cNvSpPr txBox="1"/>
              <p:nvPr/>
            </p:nvSpPr>
            <p:spPr>
              <a:xfrm>
                <a:off x="2236" y="6694"/>
                <a:ext cx="3526" cy="1161"/>
              </a:xfrm>
              <a:prstGeom prst="rect">
                <a:avLst/>
              </a:prstGeom>
              <a:noFill/>
            </p:spPr>
            <p:txBody>
              <a:bodyPr wrap="square" rtlCol="0">
                <a:spAutoFit/>
              </a:bodyPr>
              <a:lstStyle/>
              <a:p>
                <a:pPr algn="ctr">
                  <a:lnSpc>
                    <a:spcPct val="150000"/>
                  </a:lnSpc>
                  <a:spcAft>
                    <a:spcPts val="0"/>
                  </a:spcAft>
                </a:pPr>
                <a:r>
                  <a:rPr lang="zh-CN" altLang="en-US"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界面负责人</a:t>
                </a:r>
                <a:endParaRPr lang="en-US" altLang="zh-CN"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spcAft>
                    <a:spcPts val="0"/>
                  </a:spcAft>
                </a:pPr>
                <a:r>
                  <a:rPr lang="zh-CN" altLang="en-US" sz="14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sym typeface="+mn-ea"/>
                  </a:rPr>
                  <a:t>专业摄影师</a:t>
                </a:r>
                <a:endParaRPr lang="en-US" altLang="zh-CN"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5" name="圆角矩形 54"/>
              <p:cNvSpPr/>
              <p:nvPr/>
            </p:nvSpPr>
            <p:spPr>
              <a:xfrm>
                <a:off x="2637" y="5733"/>
                <a:ext cx="2724" cy="748"/>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宋体 Heavy" panose="02020900000000000000" charset="-122"/>
                    <a:ea typeface="思源宋体 Heavy" panose="02020900000000000000" charset="-122"/>
                    <a:cs typeface="思源宋体" panose="02020400000000000000" charset="-122"/>
                    <a:sym typeface="+mn-ea"/>
                  </a:rPr>
                  <a:t>沈瑞渊</a:t>
                </a:r>
              </a:p>
            </p:txBody>
          </p:sp>
        </p:grpSp>
        <p:sp>
          <p:nvSpPr>
            <p:cNvPr id="132" name="Freeform 131"/>
            <p:cNvSpPr>
              <a:spLocks noEditPoints="1"/>
            </p:cNvSpPr>
            <p:nvPr/>
          </p:nvSpPr>
          <p:spPr bwMode="auto">
            <a:xfrm>
              <a:off x="2424" y="4230"/>
              <a:ext cx="909" cy="909"/>
            </a:xfrm>
            <a:custGeom>
              <a:avLst/>
              <a:gdLst>
                <a:gd name="T0" fmla="*/ 0 w 232"/>
                <a:gd name="T1" fmla="*/ 116 h 232"/>
                <a:gd name="T2" fmla="*/ 232 w 232"/>
                <a:gd name="T3" fmla="*/ 116 h 232"/>
                <a:gd name="T4" fmla="*/ 185 w 232"/>
                <a:gd name="T5" fmla="*/ 188 h 232"/>
                <a:gd name="T6" fmla="*/ 47 w 232"/>
                <a:gd name="T7" fmla="*/ 179 h 232"/>
                <a:gd name="T8" fmla="*/ 185 w 232"/>
                <a:gd name="T9" fmla="*/ 188 h 232"/>
                <a:gd name="T10" fmla="*/ 169 w 232"/>
                <a:gd name="T11" fmla="*/ 164 h 232"/>
                <a:gd name="T12" fmla="*/ 154 w 232"/>
                <a:gd name="T13" fmla="*/ 158 h 232"/>
                <a:gd name="T14" fmla="*/ 156 w 232"/>
                <a:gd name="T15" fmla="*/ 111 h 232"/>
                <a:gd name="T16" fmla="*/ 154 w 232"/>
                <a:gd name="T17" fmla="*/ 104 h 232"/>
                <a:gd name="T18" fmla="*/ 169 w 232"/>
                <a:gd name="T19" fmla="*/ 111 h 232"/>
                <a:gd name="T20" fmla="*/ 168 w 232"/>
                <a:gd name="T21" fmla="*/ 158 h 232"/>
                <a:gd name="T22" fmla="*/ 60 w 232"/>
                <a:gd name="T23" fmla="*/ 102 h 232"/>
                <a:gd name="T24" fmla="*/ 172 w 232"/>
                <a:gd name="T25" fmla="*/ 93 h 232"/>
                <a:gd name="T26" fmla="*/ 60 w 232"/>
                <a:gd name="T27" fmla="*/ 102 h 232"/>
                <a:gd name="T28" fmla="*/ 139 w 232"/>
                <a:gd name="T29" fmla="*/ 164 h 232"/>
                <a:gd name="T30" fmla="*/ 124 w 232"/>
                <a:gd name="T31" fmla="*/ 158 h 232"/>
                <a:gd name="T32" fmla="*/ 126 w 232"/>
                <a:gd name="T33" fmla="*/ 111 h 232"/>
                <a:gd name="T34" fmla="*/ 124 w 232"/>
                <a:gd name="T35" fmla="*/ 104 h 232"/>
                <a:gd name="T36" fmla="*/ 139 w 232"/>
                <a:gd name="T37" fmla="*/ 111 h 232"/>
                <a:gd name="T38" fmla="*/ 137 w 232"/>
                <a:gd name="T39" fmla="*/ 158 h 232"/>
                <a:gd name="T40" fmla="*/ 109 w 232"/>
                <a:gd name="T41" fmla="*/ 158 h 232"/>
                <a:gd name="T42" fmla="*/ 93 w 232"/>
                <a:gd name="T43" fmla="*/ 164 h 232"/>
                <a:gd name="T44" fmla="*/ 95 w 232"/>
                <a:gd name="T45" fmla="*/ 158 h 232"/>
                <a:gd name="T46" fmla="*/ 93 w 232"/>
                <a:gd name="T47" fmla="*/ 111 h 232"/>
                <a:gd name="T48" fmla="*/ 109 w 232"/>
                <a:gd name="T49" fmla="*/ 104 h 232"/>
                <a:gd name="T50" fmla="*/ 107 w 232"/>
                <a:gd name="T51" fmla="*/ 111 h 232"/>
                <a:gd name="T52" fmla="*/ 109 w 232"/>
                <a:gd name="T53" fmla="*/ 158 h 232"/>
                <a:gd name="T54" fmla="*/ 79 w 232"/>
                <a:gd name="T55" fmla="*/ 164 h 232"/>
                <a:gd name="T56" fmla="*/ 63 w 232"/>
                <a:gd name="T57" fmla="*/ 158 h 232"/>
                <a:gd name="T58" fmla="*/ 65 w 232"/>
                <a:gd name="T59" fmla="*/ 111 h 232"/>
                <a:gd name="T60" fmla="*/ 63 w 232"/>
                <a:gd name="T61" fmla="*/ 104 h 232"/>
                <a:gd name="T62" fmla="*/ 79 w 232"/>
                <a:gd name="T63" fmla="*/ 111 h 232"/>
                <a:gd name="T64" fmla="*/ 77 w 232"/>
                <a:gd name="T65" fmla="*/ 158 h 232"/>
                <a:gd name="T66" fmla="*/ 179 w 232"/>
                <a:gd name="T67" fmla="*/ 167 h 232"/>
                <a:gd name="T68" fmla="*/ 53 w 232"/>
                <a:gd name="T69" fmla="*/ 176 h 232"/>
                <a:gd name="T70" fmla="*/ 179 w 232"/>
                <a:gd name="T71" fmla="*/ 167 h 232"/>
                <a:gd name="T72" fmla="*/ 116 w 232"/>
                <a:gd name="T73" fmla="*/ 44 h 232"/>
                <a:gd name="T74" fmla="*/ 45 w 232"/>
                <a:gd name="T75" fmla="*/ 90 h 232"/>
                <a:gd name="T76" fmla="*/ 124 w 232"/>
                <a:gd name="T77" fmla="*/ 76 h 232"/>
                <a:gd name="T78" fmla="*/ 108 w 232"/>
                <a:gd name="T79"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85" y="188"/>
                  </a:moveTo>
                  <a:cubicBezTo>
                    <a:pt x="47" y="188"/>
                    <a:pt x="47" y="188"/>
                    <a:pt x="47" y="188"/>
                  </a:cubicBezTo>
                  <a:cubicBezTo>
                    <a:pt x="47" y="179"/>
                    <a:pt x="47" y="179"/>
                    <a:pt x="47" y="179"/>
                  </a:cubicBezTo>
                  <a:cubicBezTo>
                    <a:pt x="185" y="179"/>
                    <a:pt x="185" y="179"/>
                    <a:pt x="185" y="179"/>
                  </a:cubicBezTo>
                  <a:lnTo>
                    <a:pt x="185" y="188"/>
                  </a:lnTo>
                  <a:close/>
                  <a:moveTo>
                    <a:pt x="169" y="158"/>
                  </a:moveTo>
                  <a:cubicBezTo>
                    <a:pt x="169" y="164"/>
                    <a:pt x="169" y="164"/>
                    <a:pt x="169" y="164"/>
                  </a:cubicBezTo>
                  <a:cubicBezTo>
                    <a:pt x="154" y="164"/>
                    <a:pt x="154" y="164"/>
                    <a:pt x="154" y="164"/>
                  </a:cubicBezTo>
                  <a:cubicBezTo>
                    <a:pt x="154" y="158"/>
                    <a:pt x="154" y="158"/>
                    <a:pt x="154" y="158"/>
                  </a:cubicBezTo>
                  <a:cubicBezTo>
                    <a:pt x="156" y="158"/>
                    <a:pt x="156" y="158"/>
                    <a:pt x="156" y="158"/>
                  </a:cubicBezTo>
                  <a:cubicBezTo>
                    <a:pt x="156" y="111"/>
                    <a:pt x="156" y="111"/>
                    <a:pt x="156" y="111"/>
                  </a:cubicBezTo>
                  <a:cubicBezTo>
                    <a:pt x="154" y="111"/>
                    <a:pt x="154" y="111"/>
                    <a:pt x="154" y="111"/>
                  </a:cubicBezTo>
                  <a:cubicBezTo>
                    <a:pt x="154" y="104"/>
                    <a:pt x="154" y="104"/>
                    <a:pt x="154" y="104"/>
                  </a:cubicBezTo>
                  <a:cubicBezTo>
                    <a:pt x="169" y="104"/>
                    <a:pt x="169" y="104"/>
                    <a:pt x="169" y="104"/>
                  </a:cubicBezTo>
                  <a:cubicBezTo>
                    <a:pt x="169" y="111"/>
                    <a:pt x="169" y="111"/>
                    <a:pt x="169" y="111"/>
                  </a:cubicBezTo>
                  <a:cubicBezTo>
                    <a:pt x="168" y="111"/>
                    <a:pt x="168" y="111"/>
                    <a:pt x="168" y="111"/>
                  </a:cubicBezTo>
                  <a:cubicBezTo>
                    <a:pt x="168" y="158"/>
                    <a:pt x="168" y="158"/>
                    <a:pt x="168" y="158"/>
                  </a:cubicBezTo>
                  <a:lnTo>
                    <a:pt x="169" y="158"/>
                  </a:lnTo>
                  <a:close/>
                  <a:moveTo>
                    <a:pt x="60" y="102"/>
                  </a:moveTo>
                  <a:cubicBezTo>
                    <a:pt x="60" y="93"/>
                    <a:pt x="60" y="93"/>
                    <a:pt x="60" y="93"/>
                  </a:cubicBezTo>
                  <a:cubicBezTo>
                    <a:pt x="172" y="93"/>
                    <a:pt x="172" y="93"/>
                    <a:pt x="172" y="93"/>
                  </a:cubicBezTo>
                  <a:cubicBezTo>
                    <a:pt x="172" y="102"/>
                    <a:pt x="172" y="102"/>
                    <a:pt x="172" y="102"/>
                  </a:cubicBezTo>
                  <a:lnTo>
                    <a:pt x="60" y="102"/>
                  </a:lnTo>
                  <a:close/>
                  <a:moveTo>
                    <a:pt x="139" y="158"/>
                  </a:moveTo>
                  <a:cubicBezTo>
                    <a:pt x="139" y="164"/>
                    <a:pt x="139" y="164"/>
                    <a:pt x="139" y="164"/>
                  </a:cubicBezTo>
                  <a:cubicBezTo>
                    <a:pt x="124" y="164"/>
                    <a:pt x="124" y="164"/>
                    <a:pt x="124" y="164"/>
                  </a:cubicBezTo>
                  <a:cubicBezTo>
                    <a:pt x="124" y="158"/>
                    <a:pt x="124" y="158"/>
                    <a:pt x="124" y="158"/>
                  </a:cubicBezTo>
                  <a:cubicBezTo>
                    <a:pt x="126" y="158"/>
                    <a:pt x="126" y="158"/>
                    <a:pt x="126" y="158"/>
                  </a:cubicBezTo>
                  <a:cubicBezTo>
                    <a:pt x="126" y="111"/>
                    <a:pt x="126" y="111"/>
                    <a:pt x="126" y="111"/>
                  </a:cubicBezTo>
                  <a:cubicBezTo>
                    <a:pt x="124" y="111"/>
                    <a:pt x="124" y="111"/>
                    <a:pt x="124" y="111"/>
                  </a:cubicBezTo>
                  <a:cubicBezTo>
                    <a:pt x="124" y="104"/>
                    <a:pt x="124" y="104"/>
                    <a:pt x="124" y="104"/>
                  </a:cubicBezTo>
                  <a:cubicBezTo>
                    <a:pt x="139" y="104"/>
                    <a:pt x="139" y="104"/>
                    <a:pt x="139" y="104"/>
                  </a:cubicBezTo>
                  <a:cubicBezTo>
                    <a:pt x="139" y="111"/>
                    <a:pt x="139" y="111"/>
                    <a:pt x="139" y="111"/>
                  </a:cubicBezTo>
                  <a:cubicBezTo>
                    <a:pt x="137" y="111"/>
                    <a:pt x="137" y="111"/>
                    <a:pt x="137" y="111"/>
                  </a:cubicBezTo>
                  <a:cubicBezTo>
                    <a:pt x="137" y="158"/>
                    <a:pt x="137" y="158"/>
                    <a:pt x="137" y="158"/>
                  </a:cubicBezTo>
                  <a:lnTo>
                    <a:pt x="139" y="158"/>
                  </a:lnTo>
                  <a:close/>
                  <a:moveTo>
                    <a:pt x="109" y="158"/>
                  </a:moveTo>
                  <a:cubicBezTo>
                    <a:pt x="109" y="164"/>
                    <a:pt x="109" y="164"/>
                    <a:pt x="109" y="164"/>
                  </a:cubicBezTo>
                  <a:cubicBezTo>
                    <a:pt x="93" y="164"/>
                    <a:pt x="93" y="164"/>
                    <a:pt x="93" y="164"/>
                  </a:cubicBezTo>
                  <a:cubicBezTo>
                    <a:pt x="93" y="158"/>
                    <a:pt x="93" y="158"/>
                    <a:pt x="93" y="158"/>
                  </a:cubicBezTo>
                  <a:cubicBezTo>
                    <a:pt x="95" y="158"/>
                    <a:pt x="95" y="158"/>
                    <a:pt x="95" y="158"/>
                  </a:cubicBezTo>
                  <a:cubicBezTo>
                    <a:pt x="95" y="111"/>
                    <a:pt x="95" y="111"/>
                    <a:pt x="95" y="111"/>
                  </a:cubicBezTo>
                  <a:cubicBezTo>
                    <a:pt x="93" y="111"/>
                    <a:pt x="93" y="111"/>
                    <a:pt x="93" y="111"/>
                  </a:cubicBezTo>
                  <a:cubicBezTo>
                    <a:pt x="93" y="104"/>
                    <a:pt x="93" y="104"/>
                    <a:pt x="93" y="104"/>
                  </a:cubicBezTo>
                  <a:cubicBezTo>
                    <a:pt x="109" y="104"/>
                    <a:pt x="109" y="104"/>
                    <a:pt x="109" y="104"/>
                  </a:cubicBezTo>
                  <a:cubicBezTo>
                    <a:pt x="109" y="111"/>
                    <a:pt x="109" y="111"/>
                    <a:pt x="109" y="111"/>
                  </a:cubicBezTo>
                  <a:cubicBezTo>
                    <a:pt x="107" y="111"/>
                    <a:pt x="107" y="111"/>
                    <a:pt x="107" y="111"/>
                  </a:cubicBezTo>
                  <a:cubicBezTo>
                    <a:pt x="107" y="158"/>
                    <a:pt x="107" y="158"/>
                    <a:pt x="107" y="158"/>
                  </a:cubicBezTo>
                  <a:lnTo>
                    <a:pt x="109" y="158"/>
                  </a:lnTo>
                  <a:close/>
                  <a:moveTo>
                    <a:pt x="79" y="158"/>
                  </a:moveTo>
                  <a:cubicBezTo>
                    <a:pt x="79" y="164"/>
                    <a:pt x="79" y="164"/>
                    <a:pt x="79" y="164"/>
                  </a:cubicBezTo>
                  <a:cubicBezTo>
                    <a:pt x="63" y="164"/>
                    <a:pt x="63" y="164"/>
                    <a:pt x="63" y="164"/>
                  </a:cubicBezTo>
                  <a:cubicBezTo>
                    <a:pt x="63" y="158"/>
                    <a:pt x="63" y="158"/>
                    <a:pt x="63" y="158"/>
                  </a:cubicBezTo>
                  <a:cubicBezTo>
                    <a:pt x="65" y="158"/>
                    <a:pt x="65" y="158"/>
                    <a:pt x="65" y="158"/>
                  </a:cubicBezTo>
                  <a:cubicBezTo>
                    <a:pt x="65" y="111"/>
                    <a:pt x="65" y="111"/>
                    <a:pt x="65" y="111"/>
                  </a:cubicBezTo>
                  <a:cubicBezTo>
                    <a:pt x="63" y="111"/>
                    <a:pt x="63" y="111"/>
                    <a:pt x="63" y="111"/>
                  </a:cubicBezTo>
                  <a:cubicBezTo>
                    <a:pt x="63" y="104"/>
                    <a:pt x="63" y="104"/>
                    <a:pt x="63" y="104"/>
                  </a:cubicBezTo>
                  <a:cubicBezTo>
                    <a:pt x="79" y="104"/>
                    <a:pt x="79" y="104"/>
                    <a:pt x="79" y="104"/>
                  </a:cubicBezTo>
                  <a:cubicBezTo>
                    <a:pt x="79" y="111"/>
                    <a:pt x="79" y="111"/>
                    <a:pt x="79" y="111"/>
                  </a:cubicBezTo>
                  <a:cubicBezTo>
                    <a:pt x="77" y="111"/>
                    <a:pt x="77" y="111"/>
                    <a:pt x="77" y="111"/>
                  </a:cubicBezTo>
                  <a:cubicBezTo>
                    <a:pt x="77" y="158"/>
                    <a:pt x="77" y="158"/>
                    <a:pt x="77" y="158"/>
                  </a:cubicBezTo>
                  <a:lnTo>
                    <a:pt x="79" y="158"/>
                  </a:lnTo>
                  <a:close/>
                  <a:moveTo>
                    <a:pt x="179" y="167"/>
                  </a:moveTo>
                  <a:cubicBezTo>
                    <a:pt x="179" y="176"/>
                    <a:pt x="179" y="176"/>
                    <a:pt x="179" y="176"/>
                  </a:cubicBezTo>
                  <a:cubicBezTo>
                    <a:pt x="53" y="176"/>
                    <a:pt x="53" y="176"/>
                    <a:pt x="53" y="176"/>
                  </a:cubicBezTo>
                  <a:cubicBezTo>
                    <a:pt x="53" y="167"/>
                    <a:pt x="53" y="167"/>
                    <a:pt x="53" y="167"/>
                  </a:cubicBezTo>
                  <a:lnTo>
                    <a:pt x="179" y="167"/>
                  </a:lnTo>
                  <a:close/>
                  <a:moveTo>
                    <a:pt x="45" y="90"/>
                  </a:moveTo>
                  <a:cubicBezTo>
                    <a:pt x="116" y="44"/>
                    <a:pt x="116" y="44"/>
                    <a:pt x="116" y="44"/>
                  </a:cubicBezTo>
                  <a:cubicBezTo>
                    <a:pt x="188" y="90"/>
                    <a:pt x="188" y="90"/>
                    <a:pt x="188" y="90"/>
                  </a:cubicBezTo>
                  <a:lnTo>
                    <a:pt x="45" y="90"/>
                  </a:lnTo>
                  <a:close/>
                  <a:moveTo>
                    <a:pt x="116" y="68"/>
                  </a:moveTo>
                  <a:cubicBezTo>
                    <a:pt x="121" y="68"/>
                    <a:pt x="124" y="71"/>
                    <a:pt x="124" y="76"/>
                  </a:cubicBezTo>
                  <a:cubicBezTo>
                    <a:pt x="124" y="80"/>
                    <a:pt x="121" y="83"/>
                    <a:pt x="116" y="83"/>
                  </a:cubicBezTo>
                  <a:cubicBezTo>
                    <a:pt x="112" y="83"/>
                    <a:pt x="108" y="80"/>
                    <a:pt x="108" y="76"/>
                  </a:cubicBezTo>
                  <a:cubicBezTo>
                    <a:pt x="108" y="71"/>
                    <a:pt x="112" y="68"/>
                    <a:pt x="116" y="68"/>
                  </a:cubicBezTo>
                  <a:close/>
                </a:path>
              </a:pathLst>
            </a:custGeom>
            <a:gradFill>
              <a:gsLst>
                <a:gs pos="100000">
                  <a:srgbClr val="5793F4"/>
                </a:gs>
                <a:gs pos="0">
                  <a:srgbClr val="7030A0"/>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sp>
          <p:nvSpPr>
            <p:cNvPr id="102" name="Freeform 101"/>
            <p:cNvSpPr>
              <a:spLocks noEditPoints="1"/>
            </p:cNvSpPr>
            <p:nvPr/>
          </p:nvSpPr>
          <p:spPr bwMode="auto">
            <a:xfrm>
              <a:off x="6853" y="4230"/>
              <a:ext cx="907" cy="909"/>
            </a:xfrm>
            <a:custGeom>
              <a:avLst/>
              <a:gdLst>
                <a:gd name="T0" fmla="*/ 114 w 232"/>
                <a:gd name="T1" fmla="*/ 89 h 232"/>
                <a:gd name="T2" fmla="*/ 101 w 232"/>
                <a:gd name="T3" fmla="*/ 123 h 232"/>
                <a:gd name="T4" fmla="*/ 92 w 232"/>
                <a:gd name="T5" fmla="*/ 155 h 232"/>
                <a:gd name="T6" fmla="*/ 93 w 232"/>
                <a:gd name="T7" fmla="*/ 168 h 232"/>
                <a:gd name="T8" fmla="*/ 103 w 232"/>
                <a:gd name="T9" fmla="*/ 156 h 232"/>
                <a:gd name="T10" fmla="*/ 107 w 232"/>
                <a:gd name="T11" fmla="*/ 181 h 232"/>
                <a:gd name="T12" fmla="*/ 107 w 232"/>
                <a:gd name="T13" fmla="*/ 181 h 232"/>
                <a:gd name="T14" fmla="*/ 114 w 232"/>
                <a:gd name="T15" fmla="*/ 134 h 232"/>
                <a:gd name="T16" fmla="*/ 127 w 232"/>
                <a:gd name="T17" fmla="*/ 123 h 232"/>
                <a:gd name="T18" fmla="*/ 56 w 232"/>
                <a:gd name="T19" fmla="*/ 167 h 232"/>
                <a:gd name="T20" fmla="*/ 232 w 232"/>
                <a:gd name="T21" fmla="*/ 116 h 232"/>
                <a:gd name="T22" fmla="*/ 232 w 232"/>
                <a:gd name="T23" fmla="*/ 116 h 232"/>
                <a:gd name="T24" fmla="*/ 79 w 232"/>
                <a:gd name="T25" fmla="*/ 111 h 232"/>
                <a:gd name="T26" fmla="*/ 40 w 232"/>
                <a:gd name="T27" fmla="*/ 181 h 232"/>
                <a:gd name="T28" fmla="*/ 79 w 232"/>
                <a:gd name="T29" fmla="*/ 181 h 232"/>
                <a:gd name="T30" fmla="*/ 79 w 232"/>
                <a:gd name="T31" fmla="*/ 152 h 232"/>
                <a:gd name="T32" fmla="*/ 149 w 232"/>
                <a:gd name="T33" fmla="*/ 78 h 232"/>
                <a:gd name="T34" fmla="*/ 118 w 232"/>
                <a:gd name="T35" fmla="*/ 56 h 232"/>
                <a:gd name="T36" fmla="*/ 135 w 232"/>
                <a:gd name="T37" fmla="*/ 51 h 232"/>
                <a:gd name="T38" fmla="*/ 118 w 232"/>
                <a:gd name="T39" fmla="*/ 44 h 232"/>
                <a:gd name="T40" fmla="*/ 91 w 232"/>
                <a:gd name="T41" fmla="*/ 78 h 232"/>
                <a:gd name="T42" fmla="*/ 85 w 232"/>
                <a:gd name="T43" fmla="*/ 111 h 232"/>
                <a:gd name="T44" fmla="*/ 85 w 232"/>
                <a:gd name="T45" fmla="*/ 143 h 232"/>
                <a:gd name="T46" fmla="*/ 85 w 232"/>
                <a:gd name="T47" fmla="*/ 181 h 232"/>
                <a:gd name="T48" fmla="*/ 149 w 232"/>
                <a:gd name="T49" fmla="*/ 181 h 232"/>
                <a:gd name="T50" fmla="*/ 149 w 232"/>
                <a:gd name="T51" fmla="*/ 143 h 232"/>
                <a:gd name="T52" fmla="*/ 149 w 232"/>
                <a:gd name="T53" fmla="*/ 111 h 232"/>
                <a:gd name="T54" fmla="*/ 149 w 232"/>
                <a:gd name="T55" fmla="*/ 78 h 232"/>
                <a:gd name="T56" fmla="*/ 153 w 232"/>
                <a:gd name="T57" fmla="*/ 120 h 232"/>
                <a:gd name="T58" fmla="*/ 153 w 232"/>
                <a:gd name="T59" fmla="*/ 152 h 232"/>
                <a:gd name="T60" fmla="*/ 153 w 232"/>
                <a:gd name="T61" fmla="*/ 181 h 232"/>
                <a:gd name="T62" fmla="*/ 192 w 232"/>
                <a:gd name="T63" fmla="*/ 181 h 232"/>
                <a:gd name="T64" fmla="*/ 60 w 232"/>
                <a:gd name="T65" fmla="*/ 167 h 232"/>
                <a:gd name="T66" fmla="*/ 60 w 232"/>
                <a:gd name="T67" fmla="*/ 167 h 232"/>
                <a:gd name="T68" fmla="*/ 101 w 232"/>
                <a:gd name="T69" fmla="*/ 100 h 232"/>
                <a:gd name="T70" fmla="*/ 69 w 232"/>
                <a:gd name="T71" fmla="*/ 123 h 232"/>
                <a:gd name="T72" fmla="*/ 56 w 232"/>
                <a:gd name="T73" fmla="*/ 134 h 232"/>
                <a:gd name="T74" fmla="*/ 185 w 232"/>
                <a:gd name="T75" fmla="*/ 156 h 232"/>
                <a:gd name="T76" fmla="*/ 185 w 232"/>
                <a:gd name="T77" fmla="*/ 156 h 232"/>
                <a:gd name="T78" fmla="*/ 172 w 232"/>
                <a:gd name="T79" fmla="*/ 134 h 232"/>
                <a:gd name="T80" fmla="*/ 177 w 232"/>
                <a:gd name="T81" fmla="*/ 134 h 232"/>
                <a:gd name="T82" fmla="*/ 163 w 232"/>
                <a:gd name="T83" fmla="*/ 156 h 232"/>
                <a:gd name="T84" fmla="*/ 132 w 232"/>
                <a:gd name="T85" fmla="*/ 134 h 232"/>
                <a:gd name="T86" fmla="*/ 132 w 232"/>
                <a:gd name="T87" fmla="*/ 134 h 232"/>
                <a:gd name="T88" fmla="*/ 130 w 232"/>
                <a:gd name="T89" fmla="*/ 167 h 232"/>
                <a:gd name="T90" fmla="*/ 140 w 232"/>
                <a:gd name="T91" fmla="*/ 168 h 232"/>
                <a:gd name="T92" fmla="*/ 140 w 232"/>
                <a:gd name="T93" fmla="*/ 155 h 232"/>
                <a:gd name="T94" fmla="*/ 127 w 232"/>
                <a:gd name="T95" fmla="*/ 89 h 232"/>
                <a:gd name="T96" fmla="*/ 140 w 232"/>
                <a:gd name="T97" fmla="*/ 10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232">
                  <a:moveTo>
                    <a:pt x="114" y="100"/>
                  </a:moveTo>
                  <a:cubicBezTo>
                    <a:pt x="105" y="100"/>
                    <a:pt x="105" y="100"/>
                    <a:pt x="105" y="100"/>
                  </a:cubicBezTo>
                  <a:cubicBezTo>
                    <a:pt x="105" y="89"/>
                    <a:pt x="105" y="89"/>
                    <a:pt x="105" y="89"/>
                  </a:cubicBezTo>
                  <a:cubicBezTo>
                    <a:pt x="114" y="89"/>
                    <a:pt x="114" y="89"/>
                    <a:pt x="114" y="89"/>
                  </a:cubicBezTo>
                  <a:lnTo>
                    <a:pt x="114" y="100"/>
                  </a:lnTo>
                  <a:close/>
                  <a:moveTo>
                    <a:pt x="92" y="134"/>
                  </a:moveTo>
                  <a:cubicBezTo>
                    <a:pt x="101" y="134"/>
                    <a:pt x="101" y="134"/>
                    <a:pt x="101" y="134"/>
                  </a:cubicBezTo>
                  <a:cubicBezTo>
                    <a:pt x="101" y="123"/>
                    <a:pt x="101" y="123"/>
                    <a:pt x="101" y="123"/>
                  </a:cubicBezTo>
                  <a:cubicBezTo>
                    <a:pt x="92" y="123"/>
                    <a:pt x="92" y="123"/>
                    <a:pt x="92" y="123"/>
                  </a:cubicBezTo>
                  <a:lnTo>
                    <a:pt x="92" y="134"/>
                  </a:lnTo>
                  <a:close/>
                  <a:moveTo>
                    <a:pt x="93" y="155"/>
                  </a:moveTo>
                  <a:cubicBezTo>
                    <a:pt x="92" y="155"/>
                    <a:pt x="92" y="155"/>
                    <a:pt x="92" y="155"/>
                  </a:cubicBezTo>
                  <a:cubicBezTo>
                    <a:pt x="92" y="156"/>
                    <a:pt x="92" y="156"/>
                    <a:pt x="92" y="156"/>
                  </a:cubicBezTo>
                  <a:cubicBezTo>
                    <a:pt x="92" y="167"/>
                    <a:pt x="92" y="167"/>
                    <a:pt x="92" y="167"/>
                  </a:cubicBezTo>
                  <a:cubicBezTo>
                    <a:pt x="92" y="168"/>
                    <a:pt x="92" y="168"/>
                    <a:pt x="92" y="168"/>
                  </a:cubicBezTo>
                  <a:cubicBezTo>
                    <a:pt x="93" y="168"/>
                    <a:pt x="93" y="168"/>
                    <a:pt x="93" y="168"/>
                  </a:cubicBezTo>
                  <a:cubicBezTo>
                    <a:pt x="102" y="168"/>
                    <a:pt x="102" y="168"/>
                    <a:pt x="102" y="168"/>
                  </a:cubicBezTo>
                  <a:cubicBezTo>
                    <a:pt x="103" y="168"/>
                    <a:pt x="103" y="168"/>
                    <a:pt x="103" y="168"/>
                  </a:cubicBezTo>
                  <a:cubicBezTo>
                    <a:pt x="103" y="167"/>
                    <a:pt x="103" y="167"/>
                    <a:pt x="103" y="167"/>
                  </a:cubicBezTo>
                  <a:cubicBezTo>
                    <a:pt x="103" y="156"/>
                    <a:pt x="103" y="156"/>
                    <a:pt x="103" y="156"/>
                  </a:cubicBezTo>
                  <a:cubicBezTo>
                    <a:pt x="103" y="155"/>
                    <a:pt x="103" y="155"/>
                    <a:pt x="103" y="155"/>
                  </a:cubicBezTo>
                  <a:cubicBezTo>
                    <a:pt x="102" y="155"/>
                    <a:pt x="102" y="155"/>
                    <a:pt x="102" y="155"/>
                  </a:cubicBezTo>
                  <a:lnTo>
                    <a:pt x="93" y="155"/>
                  </a:lnTo>
                  <a:close/>
                  <a:moveTo>
                    <a:pt x="107" y="181"/>
                  </a:moveTo>
                  <a:cubicBezTo>
                    <a:pt x="125" y="181"/>
                    <a:pt x="125" y="181"/>
                    <a:pt x="125" y="181"/>
                  </a:cubicBezTo>
                  <a:cubicBezTo>
                    <a:pt x="125" y="156"/>
                    <a:pt x="125" y="156"/>
                    <a:pt x="125" y="156"/>
                  </a:cubicBezTo>
                  <a:cubicBezTo>
                    <a:pt x="107" y="156"/>
                    <a:pt x="107" y="156"/>
                    <a:pt x="107" y="156"/>
                  </a:cubicBezTo>
                  <a:lnTo>
                    <a:pt x="107" y="181"/>
                  </a:lnTo>
                  <a:close/>
                  <a:moveTo>
                    <a:pt x="114" y="123"/>
                  </a:moveTo>
                  <a:cubicBezTo>
                    <a:pt x="105" y="123"/>
                    <a:pt x="105" y="123"/>
                    <a:pt x="105" y="123"/>
                  </a:cubicBezTo>
                  <a:cubicBezTo>
                    <a:pt x="105" y="134"/>
                    <a:pt x="105" y="134"/>
                    <a:pt x="105" y="134"/>
                  </a:cubicBezTo>
                  <a:cubicBezTo>
                    <a:pt x="114" y="134"/>
                    <a:pt x="114" y="134"/>
                    <a:pt x="114" y="134"/>
                  </a:cubicBezTo>
                  <a:lnTo>
                    <a:pt x="114" y="123"/>
                  </a:lnTo>
                  <a:close/>
                  <a:moveTo>
                    <a:pt x="118" y="134"/>
                  </a:moveTo>
                  <a:cubicBezTo>
                    <a:pt x="127" y="134"/>
                    <a:pt x="127" y="134"/>
                    <a:pt x="127" y="134"/>
                  </a:cubicBezTo>
                  <a:cubicBezTo>
                    <a:pt x="127" y="123"/>
                    <a:pt x="127" y="123"/>
                    <a:pt x="127" y="123"/>
                  </a:cubicBezTo>
                  <a:cubicBezTo>
                    <a:pt x="118" y="123"/>
                    <a:pt x="118" y="123"/>
                    <a:pt x="118" y="123"/>
                  </a:cubicBezTo>
                  <a:lnTo>
                    <a:pt x="118" y="134"/>
                  </a:lnTo>
                  <a:close/>
                  <a:moveTo>
                    <a:pt x="47" y="167"/>
                  </a:moveTo>
                  <a:cubicBezTo>
                    <a:pt x="56" y="167"/>
                    <a:pt x="56" y="167"/>
                    <a:pt x="56" y="167"/>
                  </a:cubicBezTo>
                  <a:cubicBezTo>
                    <a:pt x="56" y="156"/>
                    <a:pt x="56" y="156"/>
                    <a:pt x="56" y="156"/>
                  </a:cubicBezTo>
                  <a:cubicBezTo>
                    <a:pt x="47" y="156"/>
                    <a:pt x="47" y="156"/>
                    <a:pt x="47" y="156"/>
                  </a:cubicBezTo>
                  <a:lnTo>
                    <a:pt x="47" y="167"/>
                  </a:lnTo>
                  <a:close/>
                  <a:moveTo>
                    <a:pt x="232" y="116"/>
                  </a:moveTo>
                  <a:cubicBezTo>
                    <a:pt x="232" y="180"/>
                    <a:pt x="180" y="232"/>
                    <a:pt x="116" y="232"/>
                  </a:cubicBezTo>
                  <a:cubicBezTo>
                    <a:pt x="52" y="232"/>
                    <a:pt x="0" y="180"/>
                    <a:pt x="0" y="116"/>
                  </a:cubicBezTo>
                  <a:cubicBezTo>
                    <a:pt x="0" y="52"/>
                    <a:pt x="52" y="0"/>
                    <a:pt x="116" y="0"/>
                  </a:cubicBezTo>
                  <a:cubicBezTo>
                    <a:pt x="180" y="0"/>
                    <a:pt x="232" y="52"/>
                    <a:pt x="232" y="116"/>
                  </a:cubicBezTo>
                  <a:close/>
                  <a:moveTo>
                    <a:pt x="80" y="120"/>
                  </a:moveTo>
                  <a:cubicBezTo>
                    <a:pt x="79" y="120"/>
                    <a:pt x="79" y="120"/>
                    <a:pt x="79" y="120"/>
                  </a:cubicBezTo>
                  <a:cubicBezTo>
                    <a:pt x="79" y="117"/>
                    <a:pt x="79" y="117"/>
                    <a:pt x="79" y="117"/>
                  </a:cubicBezTo>
                  <a:cubicBezTo>
                    <a:pt x="79" y="111"/>
                    <a:pt x="79" y="111"/>
                    <a:pt x="79" y="111"/>
                  </a:cubicBezTo>
                  <a:cubicBezTo>
                    <a:pt x="39" y="111"/>
                    <a:pt x="39" y="111"/>
                    <a:pt x="39" y="111"/>
                  </a:cubicBezTo>
                  <a:cubicBezTo>
                    <a:pt x="39" y="117"/>
                    <a:pt x="39" y="117"/>
                    <a:pt x="39" y="117"/>
                  </a:cubicBezTo>
                  <a:cubicBezTo>
                    <a:pt x="40" y="117"/>
                    <a:pt x="40" y="117"/>
                    <a:pt x="40" y="117"/>
                  </a:cubicBezTo>
                  <a:cubicBezTo>
                    <a:pt x="40" y="181"/>
                    <a:pt x="40" y="181"/>
                    <a:pt x="40" y="181"/>
                  </a:cubicBezTo>
                  <a:cubicBezTo>
                    <a:pt x="39" y="181"/>
                    <a:pt x="39" y="181"/>
                    <a:pt x="39" y="181"/>
                  </a:cubicBezTo>
                  <a:cubicBezTo>
                    <a:pt x="39" y="188"/>
                    <a:pt x="39" y="188"/>
                    <a:pt x="39" y="188"/>
                  </a:cubicBezTo>
                  <a:cubicBezTo>
                    <a:pt x="79" y="188"/>
                    <a:pt x="79" y="188"/>
                    <a:pt x="79" y="188"/>
                  </a:cubicBezTo>
                  <a:cubicBezTo>
                    <a:pt x="79" y="181"/>
                    <a:pt x="79" y="181"/>
                    <a:pt x="79" y="181"/>
                  </a:cubicBezTo>
                  <a:cubicBezTo>
                    <a:pt x="79" y="178"/>
                    <a:pt x="79" y="178"/>
                    <a:pt x="79" y="178"/>
                  </a:cubicBezTo>
                  <a:cubicBezTo>
                    <a:pt x="80" y="178"/>
                    <a:pt x="80" y="178"/>
                    <a:pt x="80" y="178"/>
                  </a:cubicBezTo>
                  <a:cubicBezTo>
                    <a:pt x="80" y="152"/>
                    <a:pt x="80" y="152"/>
                    <a:pt x="80" y="152"/>
                  </a:cubicBezTo>
                  <a:cubicBezTo>
                    <a:pt x="79" y="152"/>
                    <a:pt x="79" y="152"/>
                    <a:pt x="79" y="152"/>
                  </a:cubicBezTo>
                  <a:cubicBezTo>
                    <a:pt x="79" y="141"/>
                    <a:pt x="79" y="141"/>
                    <a:pt x="79" y="141"/>
                  </a:cubicBezTo>
                  <a:cubicBezTo>
                    <a:pt x="80" y="141"/>
                    <a:pt x="80" y="141"/>
                    <a:pt x="80" y="141"/>
                  </a:cubicBezTo>
                  <a:lnTo>
                    <a:pt x="80" y="120"/>
                  </a:lnTo>
                  <a:close/>
                  <a:moveTo>
                    <a:pt x="149" y="78"/>
                  </a:moveTo>
                  <a:cubicBezTo>
                    <a:pt x="141" y="78"/>
                    <a:pt x="141" y="78"/>
                    <a:pt x="141" y="78"/>
                  </a:cubicBezTo>
                  <a:cubicBezTo>
                    <a:pt x="141" y="72"/>
                    <a:pt x="141" y="72"/>
                    <a:pt x="141" y="72"/>
                  </a:cubicBezTo>
                  <a:cubicBezTo>
                    <a:pt x="118" y="72"/>
                    <a:pt x="118" y="72"/>
                    <a:pt x="118" y="72"/>
                  </a:cubicBezTo>
                  <a:cubicBezTo>
                    <a:pt x="118" y="56"/>
                    <a:pt x="118" y="56"/>
                    <a:pt x="118" y="56"/>
                  </a:cubicBezTo>
                  <a:cubicBezTo>
                    <a:pt x="127" y="56"/>
                    <a:pt x="127" y="56"/>
                    <a:pt x="127" y="56"/>
                  </a:cubicBezTo>
                  <a:cubicBezTo>
                    <a:pt x="127" y="57"/>
                    <a:pt x="127" y="57"/>
                    <a:pt x="127" y="57"/>
                  </a:cubicBezTo>
                  <a:cubicBezTo>
                    <a:pt x="139" y="57"/>
                    <a:pt x="139" y="57"/>
                    <a:pt x="139" y="57"/>
                  </a:cubicBezTo>
                  <a:cubicBezTo>
                    <a:pt x="135" y="51"/>
                    <a:pt x="135" y="51"/>
                    <a:pt x="135" y="51"/>
                  </a:cubicBezTo>
                  <a:cubicBezTo>
                    <a:pt x="139" y="45"/>
                    <a:pt x="139" y="45"/>
                    <a:pt x="139" y="45"/>
                  </a:cubicBezTo>
                  <a:cubicBezTo>
                    <a:pt x="129" y="45"/>
                    <a:pt x="129" y="45"/>
                    <a:pt x="129" y="45"/>
                  </a:cubicBezTo>
                  <a:cubicBezTo>
                    <a:pt x="129" y="44"/>
                    <a:pt x="129" y="44"/>
                    <a:pt x="129" y="44"/>
                  </a:cubicBezTo>
                  <a:cubicBezTo>
                    <a:pt x="118" y="44"/>
                    <a:pt x="118" y="44"/>
                    <a:pt x="118" y="44"/>
                  </a:cubicBezTo>
                  <a:cubicBezTo>
                    <a:pt x="115" y="44"/>
                    <a:pt x="115" y="44"/>
                    <a:pt x="115" y="44"/>
                  </a:cubicBezTo>
                  <a:cubicBezTo>
                    <a:pt x="115" y="72"/>
                    <a:pt x="115" y="72"/>
                    <a:pt x="115" y="72"/>
                  </a:cubicBezTo>
                  <a:cubicBezTo>
                    <a:pt x="91" y="72"/>
                    <a:pt x="91" y="72"/>
                    <a:pt x="91" y="72"/>
                  </a:cubicBezTo>
                  <a:cubicBezTo>
                    <a:pt x="91" y="78"/>
                    <a:pt x="91" y="78"/>
                    <a:pt x="91" y="78"/>
                  </a:cubicBezTo>
                  <a:cubicBezTo>
                    <a:pt x="84" y="78"/>
                    <a:pt x="84" y="78"/>
                    <a:pt x="84" y="78"/>
                  </a:cubicBezTo>
                  <a:cubicBezTo>
                    <a:pt x="84" y="85"/>
                    <a:pt x="84" y="85"/>
                    <a:pt x="84" y="85"/>
                  </a:cubicBezTo>
                  <a:cubicBezTo>
                    <a:pt x="85" y="85"/>
                    <a:pt x="85" y="85"/>
                    <a:pt x="85" y="85"/>
                  </a:cubicBezTo>
                  <a:cubicBezTo>
                    <a:pt x="85" y="111"/>
                    <a:pt x="85" y="111"/>
                    <a:pt x="85" y="111"/>
                  </a:cubicBezTo>
                  <a:cubicBezTo>
                    <a:pt x="84" y="111"/>
                    <a:pt x="84" y="111"/>
                    <a:pt x="84" y="111"/>
                  </a:cubicBezTo>
                  <a:cubicBezTo>
                    <a:pt x="84" y="117"/>
                    <a:pt x="84" y="117"/>
                    <a:pt x="84" y="117"/>
                  </a:cubicBezTo>
                  <a:cubicBezTo>
                    <a:pt x="85" y="117"/>
                    <a:pt x="85" y="117"/>
                    <a:pt x="85" y="117"/>
                  </a:cubicBezTo>
                  <a:cubicBezTo>
                    <a:pt x="85" y="143"/>
                    <a:pt x="85" y="143"/>
                    <a:pt x="85" y="143"/>
                  </a:cubicBezTo>
                  <a:cubicBezTo>
                    <a:pt x="84" y="143"/>
                    <a:pt x="84" y="143"/>
                    <a:pt x="84" y="143"/>
                  </a:cubicBezTo>
                  <a:cubicBezTo>
                    <a:pt x="84" y="150"/>
                    <a:pt x="84" y="150"/>
                    <a:pt x="84" y="150"/>
                  </a:cubicBezTo>
                  <a:cubicBezTo>
                    <a:pt x="85" y="150"/>
                    <a:pt x="85" y="150"/>
                    <a:pt x="85" y="150"/>
                  </a:cubicBezTo>
                  <a:cubicBezTo>
                    <a:pt x="85" y="181"/>
                    <a:pt x="85" y="181"/>
                    <a:pt x="85" y="181"/>
                  </a:cubicBezTo>
                  <a:cubicBezTo>
                    <a:pt x="84" y="181"/>
                    <a:pt x="84" y="181"/>
                    <a:pt x="84" y="181"/>
                  </a:cubicBezTo>
                  <a:cubicBezTo>
                    <a:pt x="84" y="188"/>
                    <a:pt x="84" y="188"/>
                    <a:pt x="84" y="188"/>
                  </a:cubicBezTo>
                  <a:cubicBezTo>
                    <a:pt x="149" y="188"/>
                    <a:pt x="149" y="188"/>
                    <a:pt x="149" y="188"/>
                  </a:cubicBezTo>
                  <a:cubicBezTo>
                    <a:pt x="149" y="181"/>
                    <a:pt x="149" y="181"/>
                    <a:pt x="149" y="181"/>
                  </a:cubicBezTo>
                  <a:cubicBezTo>
                    <a:pt x="147" y="181"/>
                    <a:pt x="147" y="181"/>
                    <a:pt x="147" y="181"/>
                  </a:cubicBezTo>
                  <a:cubicBezTo>
                    <a:pt x="147" y="150"/>
                    <a:pt x="147" y="150"/>
                    <a:pt x="147" y="150"/>
                  </a:cubicBezTo>
                  <a:cubicBezTo>
                    <a:pt x="149" y="150"/>
                    <a:pt x="149" y="150"/>
                    <a:pt x="149" y="150"/>
                  </a:cubicBezTo>
                  <a:cubicBezTo>
                    <a:pt x="149" y="143"/>
                    <a:pt x="149" y="143"/>
                    <a:pt x="149" y="143"/>
                  </a:cubicBezTo>
                  <a:cubicBezTo>
                    <a:pt x="147" y="143"/>
                    <a:pt x="147" y="143"/>
                    <a:pt x="147" y="143"/>
                  </a:cubicBezTo>
                  <a:cubicBezTo>
                    <a:pt x="147" y="117"/>
                    <a:pt x="147" y="117"/>
                    <a:pt x="147" y="117"/>
                  </a:cubicBezTo>
                  <a:cubicBezTo>
                    <a:pt x="149" y="117"/>
                    <a:pt x="149" y="117"/>
                    <a:pt x="149" y="117"/>
                  </a:cubicBezTo>
                  <a:cubicBezTo>
                    <a:pt x="149" y="111"/>
                    <a:pt x="149" y="111"/>
                    <a:pt x="149" y="111"/>
                  </a:cubicBezTo>
                  <a:cubicBezTo>
                    <a:pt x="147" y="111"/>
                    <a:pt x="147" y="111"/>
                    <a:pt x="147" y="111"/>
                  </a:cubicBezTo>
                  <a:cubicBezTo>
                    <a:pt x="147" y="85"/>
                    <a:pt x="147" y="85"/>
                    <a:pt x="147" y="85"/>
                  </a:cubicBezTo>
                  <a:cubicBezTo>
                    <a:pt x="149" y="85"/>
                    <a:pt x="149" y="85"/>
                    <a:pt x="149" y="85"/>
                  </a:cubicBezTo>
                  <a:lnTo>
                    <a:pt x="149" y="78"/>
                  </a:lnTo>
                  <a:close/>
                  <a:moveTo>
                    <a:pt x="194" y="111"/>
                  </a:moveTo>
                  <a:cubicBezTo>
                    <a:pt x="153" y="111"/>
                    <a:pt x="153" y="111"/>
                    <a:pt x="153" y="111"/>
                  </a:cubicBezTo>
                  <a:cubicBezTo>
                    <a:pt x="153" y="117"/>
                    <a:pt x="153" y="117"/>
                    <a:pt x="153" y="117"/>
                  </a:cubicBezTo>
                  <a:cubicBezTo>
                    <a:pt x="153" y="120"/>
                    <a:pt x="153" y="120"/>
                    <a:pt x="153" y="120"/>
                  </a:cubicBezTo>
                  <a:cubicBezTo>
                    <a:pt x="152" y="120"/>
                    <a:pt x="152" y="120"/>
                    <a:pt x="152" y="120"/>
                  </a:cubicBezTo>
                  <a:cubicBezTo>
                    <a:pt x="152" y="141"/>
                    <a:pt x="152" y="141"/>
                    <a:pt x="152" y="141"/>
                  </a:cubicBezTo>
                  <a:cubicBezTo>
                    <a:pt x="153" y="141"/>
                    <a:pt x="153" y="141"/>
                    <a:pt x="153" y="141"/>
                  </a:cubicBezTo>
                  <a:cubicBezTo>
                    <a:pt x="153" y="152"/>
                    <a:pt x="153" y="152"/>
                    <a:pt x="153" y="152"/>
                  </a:cubicBezTo>
                  <a:cubicBezTo>
                    <a:pt x="152" y="152"/>
                    <a:pt x="152" y="152"/>
                    <a:pt x="152" y="152"/>
                  </a:cubicBezTo>
                  <a:cubicBezTo>
                    <a:pt x="152" y="178"/>
                    <a:pt x="152" y="178"/>
                    <a:pt x="152" y="178"/>
                  </a:cubicBezTo>
                  <a:cubicBezTo>
                    <a:pt x="153" y="178"/>
                    <a:pt x="153" y="178"/>
                    <a:pt x="153" y="178"/>
                  </a:cubicBezTo>
                  <a:cubicBezTo>
                    <a:pt x="153" y="181"/>
                    <a:pt x="153" y="181"/>
                    <a:pt x="153" y="181"/>
                  </a:cubicBezTo>
                  <a:cubicBezTo>
                    <a:pt x="153" y="188"/>
                    <a:pt x="153" y="188"/>
                    <a:pt x="153" y="188"/>
                  </a:cubicBezTo>
                  <a:cubicBezTo>
                    <a:pt x="194" y="188"/>
                    <a:pt x="194" y="188"/>
                    <a:pt x="194" y="188"/>
                  </a:cubicBezTo>
                  <a:cubicBezTo>
                    <a:pt x="194" y="181"/>
                    <a:pt x="194" y="181"/>
                    <a:pt x="194" y="181"/>
                  </a:cubicBezTo>
                  <a:cubicBezTo>
                    <a:pt x="192" y="181"/>
                    <a:pt x="192" y="181"/>
                    <a:pt x="192" y="181"/>
                  </a:cubicBezTo>
                  <a:cubicBezTo>
                    <a:pt x="192" y="117"/>
                    <a:pt x="192" y="117"/>
                    <a:pt x="192" y="117"/>
                  </a:cubicBezTo>
                  <a:cubicBezTo>
                    <a:pt x="194" y="117"/>
                    <a:pt x="194" y="117"/>
                    <a:pt x="194" y="117"/>
                  </a:cubicBezTo>
                  <a:lnTo>
                    <a:pt x="194" y="111"/>
                  </a:lnTo>
                  <a:close/>
                  <a:moveTo>
                    <a:pt x="60" y="167"/>
                  </a:moveTo>
                  <a:cubicBezTo>
                    <a:pt x="69" y="167"/>
                    <a:pt x="69" y="167"/>
                    <a:pt x="69" y="167"/>
                  </a:cubicBezTo>
                  <a:cubicBezTo>
                    <a:pt x="69" y="156"/>
                    <a:pt x="69" y="156"/>
                    <a:pt x="69" y="156"/>
                  </a:cubicBezTo>
                  <a:cubicBezTo>
                    <a:pt x="60" y="156"/>
                    <a:pt x="60" y="156"/>
                    <a:pt x="60" y="156"/>
                  </a:cubicBezTo>
                  <a:lnTo>
                    <a:pt x="60" y="167"/>
                  </a:lnTo>
                  <a:close/>
                  <a:moveTo>
                    <a:pt x="101" y="89"/>
                  </a:moveTo>
                  <a:cubicBezTo>
                    <a:pt x="92" y="89"/>
                    <a:pt x="92" y="89"/>
                    <a:pt x="92" y="89"/>
                  </a:cubicBezTo>
                  <a:cubicBezTo>
                    <a:pt x="92" y="100"/>
                    <a:pt x="92" y="100"/>
                    <a:pt x="92" y="100"/>
                  </a:cubicBezTo>
                  <a:cubicBezTo>
                    <a:pt x="101" y="100"/>
                    <a:pt x="101" y="100"/>
                    <a:pt x="101" y="100"/>
                  </a:cubicBezTo>
                  <a:lnTo>
                    <a:pt x="101" y="89"/>
                  </a:lnTo>
                  <a:close/>
                  <a:moveTo>
                    <a:pt x="60" y="134"/>
                  </a:moveTo>
                  <a:cubicBezTo>
                    <a:pt x="69" y="134"/>
                    <a:pt x="69" y="134"/>
                    <a:pt x="69" y="134"/>
                  </a:cubicBezTo>
                  <a:cubicBezTo>
                    <a:pt x="69" y="123"/>
                    <a:pt x="69" y="123"/>
                    <a:pt x="69" y="123"/>
                  </a:cubicBezTo>
                  <a:cubicBezTo>
                    <a:pt x="60" y="123"/>
                    <a:pt x="60" y="123"/>
                    <a:pt x="60" y="123"/>
                  </a:cubicBezTo>
                  <a:lnTo>
                    <a:pt x="60" y="134"/>
                  </a:lnTo>
                  <a:close/>
                  <a:moveTo>
                    <a:pt x="47" y="134"/>
                  </a:moveTo>
                  <a:cubicBezTo>
                    <a:pt x="56" y="134"/>
                    <a:pt x="56" y="134"/>
                    <a:pt x="56" y="134"/>
                  </a:cubicBezTo>
                  <a:cubicBezTo>
                    <a:pt x="56" y="123"/>
                    <a:pt x="56" y="123"/>
                    <a:pt x="56" y="123"/>
                  </a:cubicBezTo>
                  <a:cubicBezTo>
                    <a:pt x="47" y="123"/>
                    <a:pt x="47" y="123"/>
                    <a:pt x="47" y="123"/>
                  </a:cubicBezTo>
                  <a:lnTo>
                    <a:pt x="47" y="134"/>
                  </a:lnTo>
                  <a:close/>
                  <a:moveTo>
                    <a:pt x="185" y="156"/>
                  </a:moveTo>
                  <a:cubicBezTo>
                    <a:pt x="177" y="156"/>
                    <a:pt x="177" y="156"/>
                    <a:pt x="177" y="156"/>
                  </a:cubicBezTo>
                  <a:cubicBezTo>
                    <a:pt x="177" y="167"/>
                    <a:pt x="177" y="167"/>
                    <a:pt x="177" y="167"/>
                  </a:cubicBezTo>
                  <a:cubicBezTo>
                    <a:pt x="185" y="167"/>
                    <a:pt x="185" y="167"/>
                    <a:pt x="185" y="167"/>
                  </a:cubicBezTo>
                  <a:lnTo>
                    <a:pt x="185" y="156"/>
                  </a:lnTo>
                  <a:close/>
                  <a:moveTo>
                    <a:pt x="172" y="123"/>
                  </a:moveTo>
                  <a:cubicBezTo>
                    <a:pt x="163" y="123"/>
                    <a:pt x="163" y="123"/>
                    <a:pt x="163" y="123"/>
                  </a:cubicBezTo>
                  <a:cubicBezTo>
                    <a:pt x="163" y="134"/>
                    <a:pt x="163" y="134"/>
                    <a:pt x="163" y="134"/>
                  </a:cubicBezTo>
                  <a:cubicBezTo>
                    <a:pt x="172" y="134"/>
                    <a:pt x="172" y="134"/>
                    <a:pt x="172" y="134"/>
                  </a:cubicBezTo>
                  <a:lnTo>
                    <a:pt x="172" y="123"/>
                  </a:lnTo>
                  <a:close/>
                  <a:moveTo>
                    <a:pt x="185" y="123"/>
                  </a:moveTo>
                  <a:cubicBezTo>
                    <a:pt x="177" y="123"/>
                    <a:pt x="177" y="123"/>
                    <a:pt x="177" y="123"/>
                  </a:cubicBezTo>
                  <a:cubicBezTo>
                    <a:pt x="177" y="134"/>
                    <a:pt x="177" y="134"/>
                    <a:pt x="177" y="134"/>
                  </a:cubicBezTo>
                  <a:cubicBezTo>
                    <a:pt x="185" y="134"/>
                    <a:pt x="185" y="134"/>
                    <a:pt x="185" y="134"/>
                  </a:cubicBezTo>
                  <a:lnTo>
                    <a:pt x="185" y="123"/>
                  </a:lnTo>
                  <a:close/>
                  <a:moveTo>
                    <a:pt x="172" y="156"/>
                  </a:moveTo>
                  <a:cubicBezTo>
                    <a:pt x="163" y="156"/>
                    <a:pt x="163" y="156"/>
                    <a:pt x="163" y="156"/>
                  </a:cubicBezTo>
                  <a:cubicBezTo>
                    <a:pt x="163" y="167"/>
                    <a:pt x="163" y="167"/>
                    <a:pt x="163" y="167"/>
                  </a:cubicBezTo>
                  <a:cubicBezTo>
                    <a:pt x="172" y="167"/>
                    <a:pt x="172" y="167"/>
                    <a:pt x="172" y="167"/>
                  </a:cubicBezTo>
                  <a:lnTo>
                    <a:pt x="172" y="156"/>
                  </a:lnTo>
                  <a:close/>
                  <a:moveTo>
                    <a:pt x="132" y="134"/>
                  </a:moveTo>
                  <a:cubicBezTo>
                    <a:pt x="140" y="134"/>
                    <a:pt x="140" y="134"/>
                    <a:pt x="140" y="134"/>
                  </a:cubicBezTo>
                  <a:cubicBezTo>
                    <a:pt x="140" y="123"/>
                    <a:pt x="140" y="123"/>
                    <a:pt x="140" y="123"/>
                  </a:cubicBezTo>
                  <a:cubicBezTo>
                    <a:pt x="132" y="123"/>
                    <a:pt x="132" y="123"/>
                    <a:pt x="132" y="123"/>
                  </a:cubicBezTo>
                  <a:lnTo>
                    <a:pt x="132" y="134"/>
                  </a:lnTo>
                  <a:close/>
                  <a:moveTo>
                    <a:pt x="130" y="155"/>
                  </a:moveTo>
                  <a:cubicBezTo>
                    <a:pt x="130" y="155"/>
                    <a:pt x="130" y="155"/>
                    <a:pt x="130" y="155"/>
                  </a:cubicBezTo>
                  <a:cubicBezTo>
                    <a:pt x="130" y="156"/>
                    <a:pt x="130" y="156"/>
                    <a:pt x="130" y="156"/>
                  </a:cubicBezTo>
                  <a:cubicBezTo>
                    <a:pt x="130" y="167"/>
                    <a:pt x="130" y="167"/>
                    <a:pt x="130" y="167"/>
                  </a:cubicBezTo>
                  <a:cubicBezTo>
                    <a:pt x="130" y="168"/>
                    <a:pt x="130" y="168"/>
                    <a:pt x="130" y="168"/>
                  </a:cubicBezTo>
                  <a:cubicBezTo>
                    <a:pt x="130" y="168"/>
                    <a:pt x="130" y="168"/>
                    <a:pt x="130" y="168"/>
                  </a:cubicBezTo>
                  <a:cubicBezTo>
                    <a:pt x="140" y="168"/>
                    <a:pt x="140" y="168"/>
                    <a:pt x="140" y="168"/>
                  </a:cubicBezTo>
                  <a:cubicBezTo>
                    <a:pt x="140" y="168"/>
                    <a:pt x="140" y="168"/>
                    <a:pt x="140" y="168"/>
                  </a:cubicBezTo>
                  <a:cubicBezTo>
                    <a:pt x="140" y="167"/>
                    <a:pt x="140" y="167"/>
                    <a:pt x="140" y="167"/>
                  </a:cubicBezTo>
                  <a:cubicBezTo>
                    <a:pt x="140" y="156"/>
                    <a:pt x="140" y="156"/>
                    <a:pt x="140" y="156"/>
                  </a:cubicBezTo>
                  <a:cubicBezTo>
                    <a:pt x="140" y="155"/>
                    <a:pt x="140" y="155"/>
                    <a:pt x="140" y="155"/>
                  </a:cubicBezTo>
                  <a:cubicBezTo>
                    <a:pt x="140" y="155"/>
                    <a:pt x="140" y="155"/>
                    <a:pt x="140" y="155"/>
                  </a:cubicBezTo>
                  <a:lnTo>
                    <a:pt x="130" y="155"/>
                  </a:lnTo>
                  <a:close/>
                  <a:moveTo>
                    <a:pt x="118" y="100"/>
                  </a:moveTo>
                  <a:cubicBezTo>
                    <a:pt x="127" y="100"/>
                    <a:pt x="127" y="100"/>
                    <a:pt x="127" y="100"/>
                  </a:cubicBezTo>
                  <a:cubicBezTo>
                    <a:pt x="127" y="89"/>
                    <a:pt x="127" y="89"/>
                    <a:pt x="127" y="89"/>
                  </a:cubicBezTo>
                  <a:cubicBezTo>
                    <a:pt x="118" y="89"/>
                    <a:pt x="118" y="89"/>
                    <a:pt x="118" y="89"/>
                  </a:cubicBezTo>
                  <a:lnTo>
                    <a:pt x="118" y="100"/>
                  </a:lnTo>
                  <a:close/>
                  <a:moveTo>
                    <a:pt x="132" y="100"/>
                  </a:moveTo>
                  <a:cubicBezTo>
                    <a:pt x="140" y="100"/>
                    <a:pt x="140" y="100"/>
                    <a:pt x="140" y="100"/>
                  </a:cubicBezTo>
                  <a:cubicBezTo>
                    <a:pt x="140" y="89"/>
                    <a:pt x="140" y="89"/>
                    <a:pt x="140" y="89"/>
                  </a:cubicBezTo>
                  <a:cubicBezTo>
                    <a:pt x="132" y="89"/>
                    <a:pt x="132" y="89"/>
                    <a:pt x="132" y="89"/>
                  </a:cubicBezTo>
                  <a:lnTo>
                    <a:pt x="132" y="1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sp>
          <p:nvSpPr>
            <p:cNvPr id="101" name="Freeform 100"/>
            <p:cNvSpPr>
              <a:spLocks noEditPoints="1"/>
            </p:cNvSpPr>
            <p:nvPr/>
          </p:nvSpPr>
          <p:spPr bwMode="auto">
            <a:xfrm>
              <a:off x="11301" y="4230"/>
              <a:ext cx="907" cy="909"/>
            </a:xfrm>
            <a:custGeom>
              <a:avLst/>
              <a:gdLst>
                <a:gd name="T0" fmla="*/ 147 w 232"/>
                <a:gd name="T1" fmla="*/ 63 h 232"/>
                <a:gd name="T2" fmla="*/ 142 w 232"/>
                <a:gd name="T3" fmla="*/ 63 h 232"/>
                <a:gd name="T4" fmla="*/ 142 w 232"/>
                <a:gd name="T5" fmla="*/ 77 h 232"/>
                <a:gd name="T6" fmla="*/ 72 w 232"/>
                <a:gd name="T7" fmla="*/ 117 h 232"/>
                <a:gd name="T8" fmla="*/ 61 w 232"/>
                <a:gd name="T9" fmla="*/ 117 h 232"/>
                <a:gd name="T10" fmla="*/ 116 w 232"/>
                <a:gd name="T11" fmla="*/ 77 h 232"/>
                <a:gd name="T12" fmla="*/ 46 w 232"/>
                <a:gd name="T13" fmla="*/ 157 h 232"/>
                <a:gd name="T14" fmla="*/ 46 w 232"/>
                <a:gd name="T15" fmla="*/ 143 h 232"/>
                <a:gd name="T16" fmla="*/ 72 w 232"/>
                <a:gd name="T17" fmla="*/ 157 h 232"/>
                <a:gd name="T18" fmla="*/ 61 w 232"/>
                <a:gd name="T19" fmla="*/ 157 h 232"/>
                <a:gd name="T20" fmla="*/ 100 w 232"/>
                <a:gd name="T21" fmla="*/ 77 h 232"/>
                <a:gd name="T22" fmla="*/ 232 w 232"/>
                <a:gd name="T23" fmla="*/ 116 h 232"/>
                <a:gd name="T24" fmla="*/ 116 w 232"/>
                <a:gd name="T25" fmla="*/ 0 h 232"/>
                <a:gd name="T26" fmla="*/ 75 w 232"/>
                <a:gd name="T27" fmla="*/ 72 h 232"/>
                <a:gd name="T28" fmla="*/ 36 w 232"/>
                <a:gd name="T29" fmla="*/ 97 h 232"/>
                <a:gd name="T30" fmla="*/ 36 w 232"/>
                <a:gd name="T31" fmla="*/ 173 h 232"/>
                <a:gd name="T32" fmla="*/ 84 w 232"/>
                <a:gd name="T33" fmla="*/ 173 h 232"/>
                <a:gd name="T34" fmla="*/ 86 w 232"/>
                <a:gd name="T35" fmla="*/ 139 h 232"/>
                <a:gd name="T36" fmla="*/ 86 w 232"/>
                <a:gd name="T37" fmla="*/ 125 h 232"/>
                <a:gd name="T38" fmla="*/ 84 w 232"/>
                <a:gd name="T39" fmla="*/ 97 h 232"/>
                <a:gd name="T40" fmla="*/ 86 w 232"/>
                <a:gd name="T41" fmla="*/ 86 h 232"/>
                <a:gd name="T42" fmla="*/ 166 w 232"/>
                <a:gd name="T43" fmla="*/ 173 h 232"/>
                <a:gd name="T44" fmla="*/ 146 w 232"/>
                <a:gd name="T45" fmla="*/ 158 h 232"/>
                <a:gd name="T46" fmla="*/ 145 w 232"/>
                <a:gd name="T47" fmla="*/ 147 h 232"/>
                <a:gd name="T48" fmla="*/ 140 w 232"/>
                <a:gd name="T49" fmla="*/ 173 h 232"/>
                <a:gd name="T50" fmla="*/ 113 w 232"/>
                <a:gd name="T51" fmla="*/ 146 h 232"/>
                <a:gd name="T52" fmla="*/ 112 w 232"/>
                <a:gd name="T53" fmla="*/ 158 h 232"/>
                <a:gd name="T54" fmla="*/ 100 w 232"/>
                <a:gd name="T55" fmla="*/ 157 h 232"/>
                <a:gd name="T56" fmla="*/ 101 w 232"/>
                <a:gd name="T57" fmla="*/ 143 h 232"/>
                <a:gd name="T58" fmla="*/ 105 w 232"/>
                <a:gd name="T59" fmla="*/ 88 h 232"/>
                <a:gd name="T60" fmla="*/ 166 w 232"/>
                <a:gd name="T61" fmla="*/ 104 h 232"/>
                <a:gd name="T62" fmla="*/ 168 w 232"/>
                <a:gd name="T63" fmla="*/ 89 h 232"/>
                <a:gd name="T64" fmla="*/ 168 w 232"/>
                <a:gd name="T65" fmla="*/ 58 h 232"/>
                <a:gd name="T66" fmla="*/ 90 w 232"/>
                <a:gd name="T67" fmla="*/ 58 h 232"/>
                <a:gd name="T68" fmla="*/ 90 w 232"/>
                <a:gd name="T69" fmla="*/ 89 h 232"/>
                <a:gd name="T70" fmla="*/ 92 w 232"/>
                <a:gd name="T71" fmla="*/ 128 h 232"/>
                <a:gd name="T72" fmla="*/ 92 w 232"/>
                <a:gd name="T73" fmla="*/ 136 h 232"/>
                <a:gd name="T74" fmla="*/ 90 w 232"/>
                <a:gd name="T75" fmla="*/ 182 h 232"/>
                <a:gd name="T76" fmla="*/ 196 w 232"/>
                <a:gd name="T77" fmla="*/ 170 h 232"/>
                <a:gd name="T78" fmla="*/ 164 w 232"/>
                <a:gd name="T79" fmla="*/ 133 h 232"/>
                <a:gd name="T80" fmla="*/ 158 w 232"/>
                <a:gd name="T81" fmla="*/ 132 h 232"/>
                <a:gd name="T82" fmla="*/ 107 w 232"/>
                <a:gd name="T83" fmla="*/ 137 h 232"/>
                <a:gd name="T84" fmla="*/ 150 w 232"/>
                <a:gd name="T85" fmla="*/ 143 h 232"/>
                <a:gd name="T86" fmla="*/ 187 w 232"/>
                <a:gd name="T87" fmla="*/ 180 h 232"/>
                <a:gd name="T88" fmla="*/ 190 w 232"/>
                <a:gd name="T89" fmla="*/ 180 h 232"/>
                <a:gd name="T90" fmla="*/ 196 w 232"/>
                <a:gd name="T91" fmla="*/ 170 h 232"/>
                <a:gd name="T92" fmla="*/ 149 w 232"/>
                <a:gd name="T93" fmla="*/ 132 h 232"/>
                <a:gd name="T94" fmla="*/ 46 w 232"/>
                <a:gd name="T95" fmla="*/ 117 h 232"/>
                <a:gd name="T96" fmla="*/ 46 w 232"/>
                <a:gd name="T97" fmla="*/ 1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232">
                  <a:moveTo>
                    <a:pt x="158" y="77"/>
                  </a:moveTo>
                  <a:cubicBezTo>
                    <a:pt x="147" y="77"/>
                    <a:pt x="147" y="77"/>
                    <a:pt x="147" y="77"/>
                  </a:cubicBezTo>
                  <a:cubicBezTo>
                    <a:pt x="147" y="63"/>
                    <a:pt x="147" y="63"/>
                    <a:pt x="147" y="63"/>
                  </a:cubicBezTo>
                  <a:cubicBezTo>
                    <a:pt x="158" y="63"/>
                    <a:pt x="158" y="63"/>
                    <a:pt x="158" y="63"/>
                  </a:cubicBezTo>
                  <a:lnTo>
                    <a:pt x="158" y="77"/>
                  </a:lnTo>
                  <a:close/>
                  <a:moveTo>
                    <a:pt x="142" y="63"/>
                  </a:moveTo>
                  <a:cubicBezTo>
                    <a:pt x="131" y="63"/>
                    <a:pt x="131" y="63"/>
                    <a:pt x="131" y="63"/>
                  </a:cubicBezTo>
                  <a:cubicBezTo>
                    <a:pt x="131" y="77"/>
                    <a:pt x="131" y="77"/>
                    <a:pt x="131" y="77"/>
                  </a:cubicBezTo>
                  <a:cubicBezTo>
                    <a:pt x="142" y="77"/>
                    <a:pt x="142" y="77"/>
                    <a:pt x="142" y="77"/>
                  </a:cubicBezTo>
                  <a:lnTo>
                    <a:pt x="142" y="63"/>
                  </a:lnTo>
                  <a:close/>
                  <a:moveTo>
                    <a:pt x="61" y="117"/>
                  </a:moveTo>
                  <a:cubicBezTo>
                    <a:pt x="72" y="117"/>
                    <a:pt x="72" y="117"/>
                    <a:pt x="72" y="117"/>
                  </a:cubicBezTo>
                  <a:cubicBezTo>
                    <a:pt x="72" y="104"/>
                    <a:pt x="72" y="104"/>
                    <a:pt x="72" y="104"/>
                  </a:cubicBezTo>
                  <a:cubicBezTo>
                    <a:pt x="61" y="104"/>
                    <a:pt x="61" y="104"/>
                    <a:pt x="61" y="104"/>
                  </a:cubicBezTo>
                  <a:lnTo>
                    <a:pt x="61" y="117"/>
                  </a:lnTo>
                  <a:close/>
                  <a:moveTo>
                    <a:pt x="126" y="63"/>
                  </a:moveTo>
                  <a:cubicBezTo>
                    <a:pt x="116" y="63"/>
                    <a:pt x="116" y="63"/>
                    <a:pt x="116" y="63"/>
                  </a:cubicBezTo>
                  <a:cubicBezTo>
                    <a:pt x="116" y="77"/>
                    <a:pt x="116" y="77"/>
                    <a:pt x="116" y="77"/>
                  </a:cubicBezTo>
                  <a:cubicBezTo>
                    <a:pt x="126" y="77"/>
                    <a:pt x="126" y="77"/>
                    <a:pt x="126" y="77"/>
                  </a:cubicBezTo>
                  <a:lnTo>
                    <a:pt x="126" y="63"/>
                  </a:lnTo>
                  <a:close/>
                  <a:moveTo>
                    <a:pt x="46" y="157"/>
                  </a:moveTo>
                  <a:cubicBezTo>
                    <a:pt x="56" y="157"/>
                    <a:pt x="56" y="157"/>
                    <a:pt x="56" y="157"/>
                  </a:cubicBezTo>
                  <a:cubicBezTo>
                    <a:pt x="56" y="143"/>
                    <a:pt x="56" y="143"/>
                    <a:pt x="56" y="143"/>
                  </a:cubicBezTo>
                  <a:cubicBezTo>
                    <a:pt x="46" y="143"/>
                    <a:pt x="46" y="143"/>
                    <a:pt x="46" y="143"/>
                  </a:cubicBezTo>
                  <a:lnTo>
                    <a:pt x="46" y="157"/>
                  </a:lnTo>
                  <a:close/>
                  <a:moveTo>
                    <a:pt x="61" y="157"/>
                  </a:moveTo>
                  <a:cubicBezTo>
                    <a:pt x="72" y="157"/>
                    <a:pt x="72" y="157"/>
                    <a:pt x="72" y="157"/>
                  </a:cubicBezTo>
                  <a:cubicBezTo>
                    <a:pt x="72" y="143"/>
                    <a:pt x="72" y="143"/>
                    <a:pt x="72" y="143"/>
                  </a:cubicBezTo>
                  <a:cubicBezTo>
                    <a:pt x="61" y="143"/>
                    <a:pt x="61" y="143"/>
                    <a:pt x="61" y="143"/>
                  </a:cubicBezTo>
                  <a:lnTo>
                    <a:pt x="61" y="157"/>
                  </a:lnTo>
                  <a:close/>
                  <a:moveTo>
                    <a:pt x="110" y="63"/>
                  </a:moveTo>
                  <a:cubicBezTo>
                    <a:pt x="100" y="63"/>
                    <a:pt x="100" y="63"/>
                    <a:pt x="100" y="63"/>
                  </a:cubicBezTo>
                  <a:cubicBezTo>
                    <a:pt x="100" y="77"/>
                    <a:pt x="100" y="77"/>
                    <a:pt x="100" y="77"/>
                  </a:cubicBezTo>
                  <a:cubicBezTo>
                    <a:pt x="110" y="77"/>
                    <a:pt x="110" y="77"/>
                    <a:pt x="110" y="77"/>
                  </a:cubicBezTo>
                  <a:lnTo>
                    <a:pt x="110" y="63"/>
                  </a:lnTo>
                  <a:close/>
                  <a:moveTo>
                    <a:pt x="232" y="116"/>
                  </a:moveTo>
                  <a:cubicBezTo>
                    <a:pt x="232" y="180"/>
                    <a:pt x="180" y="232"/>
                    <a:pt x="116" y="232"/>
                  </a:cubicBezTo>
                  <a:cubicBezTo>
                    <a:pt x="52" y="232"/>
                    <a:pt x="0" y="180"/>
                    <a:pt x="0" y="116"/>
                  </a:cubicBezTo>
                  <a:cubicBezTo>
                    <a:pt x="0" y="52"/>
                    <a:pt x="52" y="0"/>
                    <a:pt x="116" y="0"/>
                  </a:cubicBezTo>
                  <a:cubicBezTo>
                    <a:pt x="180" y="0"/>
                    <a:pt x="232" y="52"/>
                    <a:pt x="232" y="116"/>
                  </a:cubicBezTo>
                  <a:close/>
                  <a:moveTo>
                    <a:pt x="86" y="77"/>
                  </a:moveTo>
                  <a:cubicBezTo>
                    <a:pt x="75" y="72"/>
                    <a:pt x="75" y="72"/>
                    <a:pt x="75" y="72"/>
                  </a:cubicBezTo>
                  <a:cubicBezTo>
                    <a:pt x="34" y="89"/>
                    <a:pt x="34" y="89"/>
                    <a:pt x="34" y="89"/>
                  </a:cubicBezTo>
                  <a:cubicBezTo>
                    <a:pt x="36" y="89"/>
                    <a:pt x="36" y="89"/>
                    <a:pt x="36" y="89"/>
                  </a:cubicBezTo>
                  <a:cubicBezTo>
                    <a:pt x="36" y="97"/>
                    <a:pt x="36" y="97"/>
                    <a:pt x="36" y="97"/>
                  </a:cubicBezTo>
                  <a:cubicBezTo>
                    <a:pt x="37" y="97"/>
                    <a:pt x="37" y="97"/>
                    <a:pt x="37" y="97"/>
                  </a:cubicBezTo>
                  <a:cubicBezTo>
                    <a:pt x="37" y="173"/>
                    <a:pt x="37" y="173"/>
                    <a:pt x="37" y="173"/>
                  </a:cubicBezTo>
                  <a:cubicBezTo>
                    <a:pt x="36" y="173"/>
                    <a:pt x="36" y="173"/>
                    <a:pt x="36" y="173"/>
                  </a:cubicBezTo>
                  <a:cubicBezTo>
                    <a:pt x="36" y="182"/>
                    <a:pt x="36" y="182"/>
                    <a:pt x="36" y="182"/>
                  </a:cubicBezTo>
                  <a:cubicBezTo>
                    <a:pt x="84" y="182"/>
                    <a:pt x="84" y="182"/>
                    <a:pt x="84" y="182"/>
                  </a:cubicBezTo>
                  <a:cubicBezTo>
                    <a:pt x="84" y="173"/>
                    <a:pt x="84" y="173"/>
                    <a:pt x="84" y="173"/>
                  </a:cubicBezTo>
                  <a:cubicBezTo>
                    <a:pt x="84" y="171"/>
                    <a:pt x="84" y="171"/>
                    <a:pt x="84" y="171"/>
                  </a:cubicBezTo>
                  <a:cubicBezTo>
                    <a:pt x="86" y="171"/>
                    <a:pt x="86" y="171"/>
                    <a:pt x="86" y="171"/>
                  </a:cubicBezTo>
                  <a:cubicBezTo>
                    <a:pt x="86" y="139"/>
                    <a:pt x="86" y="139"/>
                    <a:pt x="86" y="139"/>
                  </a:cubicBezTo>
                  <a:cubicBezTo>
                    <a:pt x="84" y="139"/>
                    <a:pt x="84" y="139"/>
                    <a:pt x="84" y="139"/>
                  </a:cubicBezTo>
                  <a:cubicBezTo>
                    <a:pt x="84" y="125"/>
                    <a:pt x="84" y="125"/>
                    <a:pt x="84" y="125"/>
                  </a:cubicBezTo>
                  <a:cubicBezTo>
                    <a:pt x="86" y="125"/>
                    <a:pt x="86" y="125"/>
                    <a:pt x="86" y="125"/>
                  </a:cubicBezTo>
                  <a:cubicBezTo>
                    <a:pt x="86" y="100"/>
                    <a:pt x="86" y="100"/>
                    <a:pt x="86" y="100"/>
                  </a:cubicBezTo>
                  <a:cubicBezTo>
                    <a:pt x="84" y="100"/>
                    <a:pt x="84" y="100"/>
                    <a:pt x="84" y="100"/>
                  </a:cubicBezTo>
                  <a:cubicBezTo>
                    <a:pt x="84" y="97"/>
                    <a:pt x="84" y="97"/>
                    <a:pt x="84" y="97"/>
                  </a:cubicBezTo>
                  <a:cubicBezTo>
                    <a:pt x="84" y="89"/>
                    <a:pt x="84" y="89"/>
                    <a:pt x="84" y="89"/>
                  </a:cubicBezTo>
                  <a:cubicBezTo>
                    <a:pt x="84" y="86"/>
                    <a:pt x="84" y="86"/>
                    <a:pt x="84" y="86"/>
                  </a:cubicBezTo>
                  <a:cubicBezTo>
                    <a:pt x="86" y="86"/>
                    <a:pt x="86" y="86"/>
                    <a:pt x="86" y="86"/>
                  </a:cubicBezTo>
                  <a:lnTo>
                    <a:pt x="86" y="77"/>
                  </a:lnTo>
                  <a:close/>
                  <a:moveTo>
                    <a:pt x="168" y="173"/>
                  </a:moveTo>
                  <a:cubicBezTo>
                    <a:pt x="166" y="173"/>
                    <a:pt x="166" y="173"/>
                    <a:pt x="166" y="173"/>
                  </a:cubicBezTo>
                  <a:cubicBezTo>
                    <a:pt x="166" y="169"/>
                    <a:pt x="166" y="169"/>
                    <a:pt x="166" y="169"/>
                  </a:cubicBezTo>
                  <a:cubicBezTo>
                    <a:pt x="155" y="158"/>
                    <a:pt x="155" y="158"/>
                    <a:pt x="155" y="158"/>
                  </a:cubicBezTo>
                  <a:cubicBezTo>
                    <a:pt x="146" y="158"/>
                    <a:pt x="146" y="158"/>
                    <a:pt x="146" y="158"/>
                  </a:cubicBezTo>
                  <a:cubicBezTo>
                    <a:pt x="145" y="158"/>
                    <a:pt x="145" y="158"/>
                    <a:pt x="145" y="158"/>
                  </a:cubicBezTo>
                  <a:cubicBezTo>
                    <a:pt x="145" y="157"/>
                    <a:pt x="145" y="157"/>
                    <a:pt x="145" y="157"/>
                  </a:cubicBezTo>
                  <a:cubicBezTo>
                    <a:pt x="145" y="147"/>
                    <a:pt x="145" y="147"/>
                    <a:pt x="145" y="147"/>
                  </a:cubicBezTo>
                  <a:cubicBezTo>
                    <a:pt x="145" y="147"/>
                    <a:pt x="145" y="147"/>
                    <a:pt x="145" y="147"/>
                  </a:cubicBezTo>
                  <a:cubicBezTo>
                    <a:pt x="143" y="148"/>
                    <a:pt x="141" y="149"/>
                    <a:pt x="140" y="149"/>
                  </a:cubicBezTo>
                  <a:cubicBezTo>
                    <a:pt x="140" y="173"/>
                    <a:pt x="140" y="173"/>
                    <a:pt x="140" y="173"/>
                  </a:cubicBezTo>
                  <a:cubicBezTo>
                    <a:pt x="118" y="173"/>
                    <a:pt x="118" y="173"/>
                    <a:pt x="118" y="173"/>
                  </a:cubicBezTo>
                  <a:cubicBezTo>
                    <a:pt x="118" y="148"/>
                    <a:pt x="118" y="148"/>
                    <a:pt x="118" y="148"/>
                  </a:cubicBezTo>
                  <a:cubicBezTo>
                    <a:pt x="116" y="148"/>
                    <a:pt x="114" y="147"/>
                    <a:pt x="113" y="146"/>
                  </a:cubicBezTo>
                  <a:cubicBezTo>
                    <a:pt x="113" y="157"/>
                    <a:pt x="113" y="157"/>
                    <a:pt x="113" y="157"/>
                  </a:cubicBezTo>
                  <a:cubicBezTo>
                    <a:pt x="113" y="158"/>
                    <a:pt x="113" y="158"/>
                    <a:pt x="113" y="158"/>
                  </a:cubicBezTo>
                  <a:cubicBezTo>
                    <a:pt x="112" y="158"/>
                    <a:pt x="112" y="158"/>
                    <a:pt x="112" y="158"/>
                  </a:cubicBezTo>
                  <a:cubicBezTo>
                    <a:pt x="101" y="158"/>
                    <a:pt x="101" y="158"/>
                    <a:pt x="101" y="158"/>
                  </a:cubicBezTo>
                  <a:cubicBezTo>
                    <a:pt x="100" y="158"/>
                    <a:pt x="100" y="158"/>
                    <a:pt x="100" y="158"/>
                  </a:cubicBezTo>
                  <a:cubicBezTo>
                    <a:pt x="100" y="157"/>
                    <a:pt x="100" y="157"/>
                    <a:pt x="100" y="157"/>
                  </a:cubicBezTo>
                  <a:cubicBezTo>
                    <a:pt x="100" y="143"/>
                    <a:pt x="100" y="143"/>
                    <a:pt x="100" y="143"/>
                  </a:cubicBezTo>
                  <a:cubicBezTo>
                    <a:pt x="100" y="143"/>
                    <a:pt x="100" y="143"/>
                    <a:pt x="100" y="143"/>
                  </a:cubicBezTo>
                  <a:cubicBezTo>
                    <a:pt x="101" y="143"/>
                    <a:pt x="101" y="143"/>
                    <a:pt x="101" y="143"/>
                  </a:cubicBezTo>
                  <a:cubicBezTo>
                    <a:pt x="108" y="143"/>
                    <a:pt x="108" y="143"/>
                    <a:pt x="108" y="143"/>
                  </a:cubicBezTo>
                  <a:cubicBezTo>
                    <a:pt x="107" y="142"/>
                    <a:pt x="106" y="141"/>
                    <a:pt x="105" y="140"/>
                  </a:cubicBezTo>
                  <a:cubicBezTo>
                    <a:pt x="90" y="125"/>
                    <a:pt x="90" y="102"/>
                    <a:pt x="105" y="88"/>
                  </a:cubicBezTo>
                  <a:cubicBezTo>
                    <a:pt x="111" y="81"/>
                    <a:pt x="121" y="77"/>
                    <a:pt x="130" y="77"/>
                  </a:cubicBezTo>
                  <a:cubicBezTo>
                    <a:pt x="140" y="77"/>
                    <a:pt x="150" y="81"/>
                    <a:pt x="157" y="88"/>
                  </a:cubicBezTo>
                  <a:cubicBezTo>
                    <a:pt x="161" y="92"/>
                    <a:pt x="164" y="98"/>
                    <a:pt x="166" y="104"/>
                  </a:cubicBezTo>
                  <a:cubicBezTo>
                    <a:pt x="166" y="97"/>
                    <a:pt x="166" y="97"/>
                    <a:pt x="166" y="97"/>
                  </a:cubicBezTo>
                  <a:cubicBezTo>
                    <a:pt x="168" y="97"/>
                    <a:pt x="168" y="97"/>
                    <a:pt x="168" y="97"/>
                  </a:cubicBezTo>
                  <a:cubicBezTo>
                    <a:pt x="168" y="89"/>
                    <a:pt x="168" y="89"/>
                    <a:pt x="168" y="89"/>
                  </a:cubicBezTo>
                  <a:cubicBezTo>
                    <a:pt x="166" y="89"/>
                    <a:pt x="166" y="89"/>
                    <a:pt x="166" y="89"/>
                  </a:cubicBezTo>
                  <a:cubicBezTo>
                    <a:pt x="166" y="58"/>
                    <a:pt x="166" y="58"/>
                    <a:pt x="166" y="58"/>
                  </a:cubicBezTo>
                  <a:cubicBezTo>
                    <a:pt x="168" y="58"/>
                    <a:pt x="168" y="58"/>
                    <a:pt x="168" y="58"/>
                  </a:cubicBezTo>
                  <a:cubicBezTo>
                    <a:pt x="168" y="50"/>
                    <a:pt x="168" y="50"/>
                    <a:pt x="168" y="50"/>
                  </a:cubicBezTo>
                  <a:cubicBezTo>
                    <a:pt x="90" y="50"/>
                    <a:pt x="90" y="50"/>
                    <a:pt x="90" y="50"/>
                  </a:cubicBezTo>
                  <a:cubicBezTo>
                    <a:pt x="90" y="58"/>
                    <a:pt x="90" y="58"/>
                    <a:pt x="90" y="58"/>
                  </a:cubicBezTo>
                  <a:cubicBezTo>
                    <a:pt x="92" y="58"/>
                    <a:pt x="92" y="58"/>
                    <a:pt x="92" y="58"/>
                  </a:cubicBezTo>
                  <a:cubicBezTo>
                    <a:pt x="92" y="89"/>
                    <a:pt x="92" y="89"/>
                    <a:pt x="92" y="89"/>
                  </a:cubicBezTo>
                  <a:cubicBezTo>
                    <a:pt x="90" y="89"/>
                    <a:pt x="90" y="89"/>
                    <a:pt x="90" y="89"/>
                  </a:cubicBezTo>
                  <a:cubicBezTo>
                    <a:pt x="90" y="97"/>
                    <a:pt x="90" y="97"/>
                    <a:pt x="90" y="97"/>
                  </a:cubicBezTo>
                  <a:cubicBezTo>
                    <a:pt x="92" y="97"/>
                    <a:pt x="92" y="97"/>
                    <a:pt x="92" y="97"/>
                  </a:cubicBezTo>
                  <a:cubicBezTo>
                    <a:pt x="92" y="128"/>
                    <a:pt x="92" y="128"/>
                    <a:pt x="92" y="128"/>
                  </a:cubicBezTo>
                  <a:cubicBezTo>
                    <a:pt x="90" y="128"/>
                    <a:pt x="90" y="128"/>
                    <a:pt x="90" y="128"/>
                  </a:cubicBezTo>
                  <a:cubicBezTo>
                    <a:pt x="90" y="136"/>
                    <a:pt x="90" y="136"/>
                    <a:pt x="90" y="136"/>
                  </a:cubicBezTo>
                  <a:cubicBezTo>
                    <a:pt x="92" y="136"/>
                    <a:pt x="92" y="136"/>
                    <a:pt x="92" y="136"/>
                  </a:cubicBezTo>
                  <a:cubicBezTo>
                    <a:pt x="92" y="173"/>
                    <a:pt x="92" y="173"/>
                    <a:pt x="92" y="173"/>
                  </a:cubicBezTo>
                  <a:cubicBezTo>
                    <a:pt x="90" y="173"/>
                    <a:pt x="90" y="173"/>
                    <a:pt x="90" y="173"/>
                  </a:cubicBezTo>
                  <a:cubicBezTo>
                    <a:pt x="90" y="182"/>
                    <a:pt x="90" y="182"/>
                    <a:pt x="90" y="182"/>
                  </a:cubicBezTo>
                  <a:cubicBezTo>
                    <a:pt x="168" y="182"/>
                    <a:pt x="168" y="182"/>
                    <a:pt x="168" y="182"/>
                  </a:cubicBezTo>
                  <a:lnTo>
                    <a:pt x="168" y="173"/>
                  </a:lnTo>
                  <a:close/>
                  <a:moveTo>
                    <a:pt x="196" y="170"/>
                  </a:moveTo>
                  <a:cubicBezTo>
                    <a:pt x="197" y="170"/>
                    <a:pt x="197" y="170"/>
                    <a:pt x="197" y="170"/>
                  </a:cubicBezTo>
                  <a:cubicBezTo>
                    <a:pt x="198" y="169"/>
                    <a:pt x="198" y="167"/>
                    <a:pt x="197" y="165"/>
                  </a:cubicBezTo>
                  <a:cubicBezTo>
                    <a:pt x="164" y="133"/>
                    <a:pt x="164" y="133"/>
                    <a:pt x="164" y="133"/>
                  </a:cubicBezTo>
                  <a:cubicBezTo>
                    <a:pt x="163" y="132"/>
                    <a:pt x="161" y="132"/>
                    <a:pt x="159" y="133"/>
                  </a:cubicBezTo>
                  <a:cubicBezTo>
                    <a:pt x="159" y="133"/>
                    <a:pt x="159" y="133"/>
                    <a:pt x="159" y="133"/>
                  </a:cubicBezTo>
                  <a:cubicBezTo>
                    <a:pt x="158" y="132"/>
                    <a:pt x="158" y="132"/>
                    <a:pt x="158" y="132"/>
                  </a:cubicBezTo>
                  <a:cubicBezTo>
                    <a:pt x="166" y="119"/>
                    <a:pt x="165" y="102"/>
                    <a:pt x="154" y="91"/>
                  </a:cubicBezTo>
                  <a:cubicBezTo>
                    <a:pt x="141" y="78"/>
                    <a:pt x="120" y="78"/>
                    <a:pt x="107" y="90"/>
                  </a:cubicBezTo>
                  <a:cubicBezTo>
                    <a:pt x="95" y="103"/>
                    <a:pt x="95" y="124"/>
                    <a:pt x="107" y="137"/>
                  </a:cubicBezTo>
                  <a:cubicBezTo>
                    <a:pt x="119" y="148"/>
                    <a:pt x="136" y="149"/>
                    <a:pt x="149" y="141"/>
                  </a:cubicBezTo>
                  <a:cubicBezTo>
                    <a:pt x="150" y="142"/>
                    <a:pt x="150" y="142"/>
                    <a:pt x="150" y="142"/>
                  </a:cubicBezTo>
                  <a:cubicBezTo>
                    <a:pt x="150" y="143"/>
                    <a:pt x="150" y="143"/>
                    <a:pt x="150" y="143"/>
                  </a:cubicBezTo>
                  <a:cubicBezTo>
                    <a:pt x="148" y="144"/>
                    <a:pt x="148" y="146"/>
                    <a:pt x="150" y="147"/>
                  </a:cubicBezTo>
                  <a:cubicBezTo>
                    <a:pt x="182" y="180"/>
                    <a:pt x="182" y="180"/>
                    <a:pt x="182" y="180"/>
                  </a:cubicBezTo>
                  <a:cubicBezTo>
                    <a:pt x="183" y="181"/>
                    <a:pt x="186" y="181"/>
                    <a:pt x="187" y="180"/>
                  </a:cubicBezTo>
                  <a:cubicBezTo>
                    <a:pt x="187" y="179"/>
                    <a:pt x="187" y="179"/>
                    <a:pt x="187" y="179"/>
                  </a:cubicBezTo>
                  <a:cubicBezTo>
                    <a:pt x="187" y="180"/>
                    <a:pt x="187" y="180"/>
                    <a:pt x="187" y="180"/>
                  </a:cubicBezTo>
                  <a:cubicBezTo>
                    <a:pt x="188" y="180"/>
                    <a:pt x="190" y="180"/>
                    <a:pt x="190" y="180"/>
                  </a:cubicBezTo>
                  <a:cubicBezTo>
                    <a:pt x="196" y="174"/>
                    <a:pt x="196" y="174"/>
                    <a:pt x="196" y="174"/>
                  </a:cubicBezTo>
                  <a:cubicBezTo>
                    <a:pt x="197" y="173"/>
                    <a:pt x="197" y="171"/>
                    <a:pt x="196" y="171"/>
                  </a:cubicBezTo>
                  <a:lnTo>
                    <a:pt x="196" y="170"/>
                  </a:lnTo>
                  <a:close/>
                  <a:moveTo>
                    <a:pt x="112" y="95"/>
                  </a:moveTo>
                  <a:cubicBezTo>
                    <a:pt x="102" y="105"/>
                    <a:pt x="102" y="122"/>
                    <a:pt x="112" y="132"/>
                  </a:cubicBezTo>
                  <a:cubicBezTo>
                    <a:pt x="122" y="142"/>
                    <a:pt x="139" y="142"/>
                    <a:pt x="149" y="132"/>
                  </a:cubicBezTo>
                  <a:cubicBezTo>
                    <a:pt x="159" y="122"/>
                    <a:pt x="159" y="105"/>
                    <a:pt x="149" y="95"/>
                  </a:cubicBezTo>
                  <a:cubicBezTo>
                    <a:pt x="139" y="85"/>
                    <a:pt x="122" y="85"/>
                    <a:pt x="112" y="95"/>
                  </a:cubicBezTo>
                  <a:close/>
                  <a:moveTo>
                    <a:pt x="46" y="117"/>
                  </a:moveTo>
                  <a:cubicBezTo>
                    <a:pt x="56" y="117"/>
                    <a:pt x="56" y="117"/>
                    <a:pt x="56" y="117"/>
                  </a:cubicBezTo>
                  <a:cubicBezTo>
                    <a:pt x="56" y="104"/>
                    <a:pt x="56" y="104"/>
                    <a:pt x="56" y="104"/>
                  </a:cubicBezTo>
                  <a:cubicBezTo>
                    <a:pt x="46" y="104"/>
                    <a:pt x="46" y="104"/>
                    <a:pt x="46" y="104"/>
                  </a:cubicBezTo>
                  <a:lnTo>
                    <a:pt x="46" y="117"/>
                  </a:lnTo>
                  <a:close/>
                </a:path>
              </a:pathLst>
            </a:custGeom>
            <a:gradFill>
              <a:gsLst>
                <a:gs pos="100000">
                  <a:srgbClr val="5793F4"/>
                </a:gs>
                <a:gs pos="0">
                  <a:srgbClr val="7030A0"/>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sp>
          <p:nvSpPr>
            <p:cNvPr id="118" name="Freeform 117"/>
            <p:cNvSpPr>
              <a:spLocks noEditPoints="1"/>
            </p:cNvSpPr>
            <p:nvPr/>
          </p:nvSpPr>
          <p:spPr bwMode="auto">
            <a:xfrm>
              <a:off x="15769" y="4230"/>
              <a:ext cx="907" cy="909"/>
            </a:xfrm>
            <a:custGeom>
              <a:avLst/>
              <a:gdLst>
                <a:gd name="T0" fmla="*/ 126 w 232"/>
                <a:gd name="T1" fmla="*/ 63 h 232"/>
                <a:gd name="T2" fmla="*/ 56 w 232"/>
                <a:gd name="T3" fmla="*/ 117 h 232"/>
                <a:gd name="T4" fmla="*/ 56 w 232"/>
                <a:gd name="T5" fmla="*/ 104 h 232"/>
                <a:gd name="T6" fmla="*/ 116 w 232"/>
                <a:gd name="T7" fmla="*/ 232 h 232"/>
                <a:gd name="T8" fmla="*/ 232 w 232"/>
                <a:gd name="T9" fmla="*/ 116 h 232"/>
                <a:gd name="T10" fmla="*/ 29 w 232"/>
                <a:gd name="T11" fmla="*/ 89 h 232"/>
                <a:gd name="T12" fmla="*/ 32 w 232"/>
                <a:gd name="T13" fmla="*/ 97 h 232"/>
                <a:gd name="T14" fmla="*/ 31 w 232"/>
                <a:gd name="T15" fmla="*/ 182 h 232"/>
                <a:gd name="T16" fmla="*/ 79 w 232"/>
                <a:gd name="T17" fmla="*/ 171 h 232"/>
                <a:gd name="T18" fmla="*/ 79 w 232"/>
                <a:gd name="T19" fmla="*/ 139 h 232"/>
                <a:gd name="T20" fmla="*/ 81 w 232"/>
                <a:gd name="T21" fmla="*/ 100 h 232"/>
                <a:gd name="T22" fmla="*/ 79 w 232"/>
                <a:gd name="T23" fmla="*/ 89 h 232"/>
                <a:gd name="T24" fmla="*/ 81 w 232"/>
                <a:gd name="T25" fmla="*/ 77 h 232"/>
                <a:gd name="T26" fmla="*/ 161 w 232"/>
                <a:gd name="T27" fmla="*/ 162 h 232"/>
                <a:gd name="T28" fmla="*/ 140 w 232"/>
                <a:gd name="T29" fmla="*/ 158 h 232"/>
                <a:gd name="T30" fmla="*/ 135 w 232"/>
                <a:gd name="T31" fmla="*/ 152 h 232"/>
                <a:gd name="T32" fmla="*/ 113 w 232"/>
                <a:gd name="T33" fmla="*/ 143 h 232"/>
                <a:gd name="T34" fmla="*/ 111 w 232"/>
                <a:gd name="T35" fmla="*/ 117 h 232"/>
                <a:gd name="T36" fmla="*/ 142 w 232"/>
                <a:gd name="T37" fmla="*/ 74 h 232"/>
                <a:gd name="T38" fmla="*/ 153 w 232"/>
                <a:gd name="T39" fmla="*/ 71 h 232"/>
                <a:gd name="T40" fmla="*/ 163 w 232"/>
                <a:gd name="T41" fmla="*/ 58 h 232"/>
                <a:gd name="T42" fmla="*/ 85 w 232"/>
                <a:gd name="T43" fmla="*/ 58 h 232"/>
                <a:gd name="T44" fmla="*/ 85 w 232"/>
                <a:gd name="T45" fmla="*/ 89 h 232"/>
                <a:gd name="T46" fmla="*/ 87 w 232"/>
                <a:gd name="T47" fmla="*/ 128 h 232"/>
                <a:gd name="T48" fmla="*/ 87 w 232"/>
                <a:gd name="T49" fmla="*/ 136 h 232"/>
                <a:gd name="T50" fmla="*/ 85 w 232"/>
                <a:gd name="T51" fmla="*/ 182 h 232"/>
                <a:gd name="T52" fmla="*/ 202 w 232"/>
                <a:gd name="T53" fmla="*/ 116 h 232"/>
                <a:gd name="T54" fmla="*/ 163 w 232"/>
                <a:gd name="T55" fmla="*/ 155 h 232"/>
                <a:gd name="T56" fmla="*/ 67 w 232"/>
                <a:gd name="T57" fmla="*/ 157 h 232"/>
                <a:gd name="T58" fmla="*/ 56 w 232"/>
                <a:gd name="T59" fmla="*/ 157 h 232"/>
                <a:gd name="T60" fmla="*/ 95 w 232"/>
                <a:gd name="T61" fmla="*/ 77 h 232"/>
                <a:gd name="T62" fmla="*/ 41 w 232"/>
                <a:gd name="T63" fmla="*/ 157 h 232"/>
                <a:gd name="T64" fmla="*/ 41 w 232"/>
                <a:gd name="T65" fmla="*/ 143 h 232"/>
                <a:gd name="T66" fmla="*/ 51 w 232"/>
                <a:gd name="T67" fmla="*/ 117 h 232"/>
                <a:gd name="T68" fmla="*/ 41 w 232"/>
                <a:gd name="T69" fmla="*/ 117 h 232"/>
                <a:gd name="T70" fmla="*/ 111 w 232"/>
                <a:gd name="T71" fmla="*/ 77 h 232"/>
                <a:gd name="T72" fmla="*/ 105 w 232"/>
                <a:gd name="T73" fmla="*/ 104 h 232"/>
                <a:gd name="T74" fmla="*/ 105 w 232"/>
                <a:gd name="T75" fmla="*/ 117 h 232"/>
                <a:gd name="T76" fmla="*/ 163 w 232"/>
                <a:gd name="T77" fmla="*/ 145 h 232"/>
                <a:gd name="T78" fmla="*/ 193 w 232"/>
                <a:gd name="T79" fmla="*/ 116 h 232"/>
                <a:gd name="T80" fmla="*/ 168 w 232"/>
                <a:gd name="T81" fmla="*/ 96 h 232"/>
                <a:gd name="T82" fmla="*/ 143 w 232"/>
                <a:gd name="T83" fmla="*/ 110 h 232"/>
                <a:gd name="T84" fmla="*/ 157 w 232"/>
                <a:gd name="T85" fmla="*/ 136 h 232"/>
                <a:gd name="T86" fmla="*/ 183 w 232"/>
                <a:gd name="T87" fmla="*/ 121 h 232"/>
                <a:gd name="T88" fmla="*/ 95 w 232"/>
                <a:gd name="T89" fmla="*/ 143 h 232"/>
                <a:gd name="T90" fmla="*/ 95 w 232"/>
                <a:gd name="T91" fmla="*/ 158 h 232"/>
                <a:gd name="T92" fmla="*/ 108 w 232"/>
                <a:gd name="T93" fmla="*/ 158 h 232"/>
                <a:gd name="T94" fmla="*/ 108 w 232"/>
                <a:gd name="T9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32">
                  <a:moveTo>
                    <a:pt x="137" y="77"/>
                  </a:moveTo>
                  <a:cubicBezTo>
                    <a:pt x="126" y="77"/>
                    <a:pt x="126" y="77"/>
                    <a:pt x="126" y="77"/>
                  </a:cubicBezTo>
                  <a:cubicBezTo>
                    <a:pt x="126" y="63"/>
                    <a:pt x="126" y="63"/>
                    <a:pt x="126" y="63"/>
                  </a:cubicBezTo>
                  <a:cubicBezTo>
                    <a:pt x="137" y="63"/>
                    <a:pt x="137" y="63"/>
                    <a:pt x="137" y="63"/>
                  </a:cubicBezTo>
                  <a:lnTo>
                    <a:pt x="137" y="77"/>
                  </a:lnTo>
                  <a:close/>
                  <a:moveTo>
                    <a:pt x="56" y="117"/>
                  </a:moveTo>
                  <a:cubicBezTo>
                    <a:pt x="67" y="117"/>
                    <a:pt x="67" y="117"/>
                    <a:pt x="67" y="117"/>
                  </a:cubicBezTo>
                  <a:cubicBezTo>
                    <a:pt x="67" y="104"/>
                    <a:pt x="67" y="104"/>
                    <a:pt x="67" y="104"/>
                  </a:cubicBezTo>
                  <a:cubicBezTo>
                    <a:pt x="56" y="104"/>
                    <a:pt x="56" y="104"/>
                    <a:pt x="56" y="104"/>
                  </a:cubicBezTo>
                  <a:lnTo>
                    <a:pt x="56" y="117"/>
                  </a:lnTo>
                  <a:close/>
                  <a:moveTo>
                    <a:pt x="232" y="116"/>
                  </a:moveTo>
                  <a:cubicBezTo>
                    <a:pt x="232" y="180"/>
                    <a:pt x="179" y="232"/>
                    <a:pt x="116" y="232"/>
                  </a:cubicBezTo>
                  <a:cubicBezTo>
                    <a:pt x="52" y="232"/>
                    <a:pt x="0" y="180"/>
                    <a:pt x="0" y="116"/>
                  </a:cubicBezTo>
                  <a:cubicBezTo>
                    <a:pt x="0" y="52"/>
                    <a:pt x="52" y="0"/>
                    <a:pt x="116" y="0"/>
                  </a:cubicBezTo>
                  <a:cubicBezTo>
                    <a:pt x="179" y="0"/>
                    <a:pt x="232" y="52"/>
                    <a:pt x="232" y="116"/>
                  </a:cubicBezTo>
                  <a:close/>
                  <a:moveTo>
                    <a:pt x="81" y="77"/>
                  </a:moveTo>
                  <a:cubicBezTo>
                    <a:pt x="69" y="72"/>
                    <a:pt x="69" y="72"/>
                    <a:pt x="69" y="72"/>
                  </a:cubicBezTo>
                  <a:cubicBezTo>
                    <a:pt x="29" y="89"/>
                    <a:pt x="29" y="89"/>
                    <a:pt x="29" y="89"/>
                  </a:cubicBezTo>
                  <a:cubicBezTo>
                    <a:pt x="31" y="89"/>
                    <a:pt x="31" y="89"/>
                    <a:pt x="31" y="89"/>
                  </a:cubicBezTo>
                  <a:cubicBezTo>
                    <a:pt x="31" y="97"/>
                    <a:pt x="31" y="97"/>
                    <a:pt x="31" y="97"/>
                  </a:cubicBezTo>
                  <a:cubicBezTo>
                    <a:pt x="32" y="97"/>
                    <a:pt x="32" y="97"/>
                    <a:pt x="32" y="97"/>
                  </a:cubicBezTo>
                  <a:cubicBezTo>
                    <a:pt x="32" y="173"/>
                    <a:pt x="32" y="173"/>
                    <a:pt x="32" y="173"/>
                  </a:cubicBezTo>
                  <a:cubicBezTo>
                    <a:pt x="31" y="173"/>
                    <a:pt x="31" y="173"/>
                    <a:pt x="31" y="173"/>
                  </a:cubicBezTo>
                  <a:cubicBezTo>
                    <a:pt x="31" y="182"/>
                    <a:pt x="31" y="182"/>
                    <a:pt x="31" y="182"/>
                  </a:cubicBezTo>
                  <a:cubicBezTo>
                    <a:pt x="79" y="182"/>
                    <a:pt x="79" y="182"/>
                    <a:pt x="79" y="182"/>
                  </a:cubicBezTo>
                  <a:cubicBezTo>
                    <a:pt x="79" y="173"/>
                    <a:pt x="79" y="173"/>
                    <a:pt x="79" y="173"/>
                  </a:cubicBezTo>
                  <a:cubicBezTo>
                    <a:pt x="79" y="171"/>
                    <a:pt x="79" y="171"/>
                    <a:pt x="79" y="171"/>
                  </a:cubicBezTo>
                  <a:cubicBezTo>
                    <a:pt x="81" y="171"/>
                    <a:pt x="81" y="171"/>
                    <a:pt x="81" y="171"/>
                  </a:cubicBezTo>
                  <a:cubicBezTo>
                    <a:pt x="81" y="139"/>
                    <a:pt x="81" y="139"/>
                    <a:pt x="81" y="139"/>
                  </a:cubicBezTo>
                  <a:cubicBezTo>
                    <a:pt x="79" y="139"/>
                    <a:pt x="79" y="139"/>
                    <a:pt x="79" y="139"/>
                  </a:cubicBezTo>
                  <a:cubicBezTo>
                    <a:pt x="79" y="125"/>
                    <a:pt x="79" y="125"/>
                    <a:pt x="79" y="125"/>
                  </a:cubicBezTo>
                  <a:cubicBezTo>
                    <a:pt x="81" y="125"/>
                    <a:pt x="81" y="125"/>
                    <a:pt x="81" y="125"/>
                  </a:cubicBezTo>
                  <a:cubicBezTo>
                    <a:pt x="81" y="100"/>
                    <a:pt x="81" y="100"/>
                    <a:pt x="81" y="100"/>
                  </a:cubicBezTo>
                  <a:cubicBezTo>
                    <a:pt x="79" y="100"/>
                    <a:pt x="79" y="100"/>
                    <a:pt x="79" y="100"/>
                  </a:cubicBezTo>
                  <a:cubicBezTo>
                    <a:pt x="79" y="97"/>
                    <a:pt x="79" y="97"/>
                    <a:pt x="79" y="97"/>
                  </a:cubicBezTo>
                  <a:cubicBezTo>
                    <a:pt x="79" y="89"/>
                    <a:pt x="79" y="89"/>
                    <a:pt x="79" y="89"/>
                  </a:cubicBezTo>
                  <a:cubicBezTo>
                    <a:pt x="79" y="86"/>
                    <a:pt x="79" y="86"/>
                    <a:pt x="79" y="86"/>
                  </a:cubicBezTo>
                  <a:cubicBezTo>
                    <a:pt x="81" y="86"/>
                    <a:pt x="81" y="86"/>
                    <a:pt x="81" y="86"/>
                  </a:cubicBezTo>
                  <a:lnTo>
                    <a:pt x="81" y="77"/>
                  </a:lnTo>
                  <a:close/>
                  <a:moveTo>
                    <a:pt x="163" y="173"/>
                  </a:moveTo>
                  <a:cubicBezTo>
                    <a:pt x="161" y="173"/>
                    <a:pt x="161" y="173"/>
                    <a:pt x="161" y="173"/>
                  </a:cubicBezTo>
                  <a:cubicBezTo>
                    <a:pt x="161" y="162"/>
                    <a:pt x="161" y="162"/>
                    <a:pt x="161" y="162"/>
                  </a:cubicBezTo>
                  <a:cubicBezTo>
                    <a:pt x="155" y="162"/>
                    <a:pt x="150" y="160"/>
                    <a:pt x="144" y="158"/>
                  </a:cubicBezTo>
                  <a:cubicBezTo>
                    <a:pt x="141" y="158"/>
                    <a:pt x="141" y="158"/>
                    <a:pt x="141" y="158"/>
                  </a:cubicBezTo>
                  <a:cubicBezTo>
                    <a:pt x="140" y="158"/>
                    <a:pt x="140" y="158"/>
                    <a:pt x="140" y="158"/>
                  </a:cubicBezTo>
                  <a:cubicBezTo>
                    <a:pt x="140" y="157"/>
                    <a:pt x="140" y="157"/>
                    <a:pt x="140" y="157"/>
                  </a:cubicBezTo>
                  <a:cubicBezTo>
                    <a:pt x="140" y="156"/>
                    <a:pt x="140" y="156"/>
                    <a:pt x="140" y="156"/>
                  </a:cubicBezTo>
                  <a:cubicBezTo>
                    <a:pt x="138" y="155"/>
                    <a:pt x="136" y="154"/>
                    <a:pt x="135" y="152"/>
                  </a:cubicBezTo>
                  <a:cubicBezTo>
                    <a:pt x="135" y="173"/>
                    <a:pt x="135" y="173"/>
                    <a:pt x="135" y="173"/>
                  </a:cubicBezTo>
                  <a:cubicBezTo>
                    <a:pt x="113" y="173"/>
                    <a:pt x="113" y="173"/>
                    <a:pt x="113" y="173"/>
                  </a:cubicBezTo>
                  <a:cubicBezTo>
                    <a:pt x="113" y="143"/>
                    <a:pt x="113" y="143"/>
                    <a:pt x="113" y="143"/>
                  </a:cubicBezTo>
                  <a:cubicBezTo>
                    <a:pt x="126" y="143"/>
                    <a:pt x="126" y="143"/>
                    <a:pt x="126" y="143"/>
                  </a:cubicBezTo>
                  <a:cubicBezTo>
                    <a:pt x="120" y="136"/>
                    <a:pt x="117" y="127"/>
                    <a:pt x="117" y="117"/>
                  </a:cubicBezTo>
                  <a:cubicBezTo>
                    <a:pt x="111" y="117"/>
                    <a:pt x="111" y="117"/>
                    <a:pt x="111" y="117"/>
                  </a:cubicBezTo>
                  <a:cubicBezTo>
                    <a:pt x="111" y="104"/>
                    <a:pt x="111" y="104"/>
                    <a:pt x="111" y="104"/>
                  </a:cubicBezTo>
                  <a:cubicBezTo>
                    <a:pt x="118" y="104"/>
                    <a:pt x="118" y="104"/>
                    <a:pt x="118" y="104"/>
                  </a:cubicBezTo>
                  <a:cubicBezTo>
                    <a:pt x="122" y="91"/>
                    <a:pt x="131" y="80"/>
                    <a:pt x="142" y="74"/>
                  </a:cubicBezTo>
                  <a:cubicBezTo>
                    <a:pt x="142" y="63"/>
                    <a:pt x="142" y="63"/>
                    <a:pt x="142" y="63"/>
                  </a:cubicBezTo>
                  <a:cubicBezTo>
                    <a:pt x="153" y="63"/>
                    <a:pt x="153" y="63"/>
                    <a:pt x="153" y="63"/>
                  </a:cubicBezTo>
                  <a:cubicBezTo>
                    <a:pt x="153" y="71"/>
                    <a:pt x="153" y="71"/>
                    <a:pt x="153" y="71"/>
                  </a:cubicBezTo>
                  <a:cubicBezTo>
                    <a:pt x="155" y="70"/>
                    <a:pt x="158" y="70"/>
                    <a:pt x="161" y="70"/>
                  </a:cubicBezTo>
                  <a:cubicBezTo>
                    <a:pt x="161" y="58"/>
                    <a:pt x="161" y="58"/>
                    <a:pt x="161" y="58"/>
                  </a:cubicBezTo>
                  <a:cubicBezTo>
                    <a:pt x="163" y="58"/>
                    <a:pt x="163" y="58"/>
                    <a:pt x="163" y="58"/>
                  </a:cubicBezTo>
                  <a:cubicBezTo>
                    <a:pt x="163" y="50"/>
                    <a:pt x="163" y="50"/>
                    <a:pt x="163" y="50"/>
                  </a:cubicBezTo>
                  <a:cubicBezTo>
                    <a:pt x="85" y="50"/>
                    <a:pt x="85" y="50"/>
                    <a:pt x="85" y="50"/>
                  </a:cubicBezTo>
                  <a:cubicBezTo>
                    <a:pt x="85" y="58"/>
                    <a:pt x="85" y="58"/>
                    <a:pt x="85" y="58"/>
                  </a:cubicBezTo>
                  <a:cubicBezTo>
                    <a:pt x="87" y="58"/>
                    <a:pt x="87" y="58"/>
                    <a:pt x="87" y="58"/>
                  </a:cubicBezTo>
                  <a:cubicBezTo>
                    <a:pt x="87" y="89"/>
                    <a:pt x="87" y="89"/>
                    <a:pt x="87" y="89"/>
                  </a:cubicBezTo>
                  <a:cubicBezTo>
                    <a:pt x="85" y="89"/>
                    <a:pt x="85" y="89"/>
                    <a:pt x="85" y="89"/>
                  </a:cubicBezTo>
                  <a:cubicBezTo>
                    <a:pt x="85" y="97"/>
                    <a:pt x="85" y="97"/>
                    <a:pt x="85" y="97"/>
                  </a:cubicBezTo>
                  <a:cubicBezTo>
                    <a:pt x="87" y="97"/>
                    <a:pt x="87" y="97"/>
                    <a:pt x="87" y="97"/>
                  </a:cubicBezTo>
                  <a:cubicBezTo>
                    <a:pt x="87" y="128"/>
                    <a:pt x="87" y="128"/>
                    <a:pt x="87" y="128"/>
                  </a:cubicBezTo>
                  <a:cubicBezTo>
                    <a:pt x="85" y="128"/>
                    <a:pt x="85" y="128"/>
                    <a:pt x="85" y="128"/>
                  </a:cubicBezTo>
                  <a:cubicBezTo>
                    <a:pt x="85" y="136"/>
                    <a:pt x="85" y="136"/>
                    <a:pt x="85" y="136"/>
                  </a:cubicBezTo>
                  <a:cubicBezTo>
                    <a:pt x="87" y="136"/>
                    <a:pt x="87" y="136"/>
                    <a:pt x="87" y="136"/>
                  </a:cubicBezTo>
                  <a:cubicBezTo>
                    <a:pt x="87" y="173"/>
                    <a:pt x="87" y="173"/>
                    <a:pt x="87" y="173"/>
                  </a:cubicBezTo>
                  <a:cubicBezTo>
                    <a:pt x="85" y="173"/>
                    <a:pt x="85" y="173"/>
                    <a:pt x="85" y="173"/>
                  </a:cubicBezTo>
                  <a:cubicBezTo>
                    <a:pt x="85" y="182"/>
                    <a:pt x="85" y="182"/>
                    <a:pt x="85" y="182"/>
                  </a:cubicBezTo>
                  <a:cubicBezTo>
                    <a:pt x="163" y="182"/>
                    <a:pt x="163" y="182"/>
                    <a:pt x="163" y="182"/>
                  </a:cubicBezTo>
                  <a:lnTo>
                    <a:pt x="163" y="173"/>
                  </a:lnTo>
                  <a:close/>
                  <a:moveTo>
                    <a:pt x="202" y="116"/>
                  </a:moveTo>
                  <a:cubicBezTo>
                    <a:pt x="202" y="94"/>
                    <a:pt x="185" y="77"/>
                    <a:pt x="163" y="77"/>
                  </a:cubicBezTo>
                  <a:cubicBezTo>
                    <a:pt x="141" y="77"/>
                    <a:pt x="124" y="94"/>
                    <a:pt x="124" y="116"/>
                  </a:cubicBezTo>
                  <a:cubicBezTo>
                    <a:pt x="124" y="137"/>
                    <a:pt x="141" y="155"/>
                    <a:pt x="163" y="155"/>
                  </a:cubicBezTo>
                  <a:cubicBezTo>
                    <a:pt x="185" y="155"/>
                    <a:pt x="202" y="137"/>
                    <a:pt x="202" y="116"/>
                  </a:cubicBezTo>
                  <a:close/>
                  <a:moveTo>
                    <a:pt x="56" y="157"/>
                  </a:moveTo>
                  <a:cubicBezTo>
                    <a:pt x="67" y="157"/>
                    <a:pt x="67" y="157"/>
                    <a:pt x="67" y="157"/>
                  </a:cubicBezTo>
                  <a:cubicBezTo>
                    <a:pt x="67" y="143"/>
                    <a:pt x="67" y="143"/>
                    <a:pt x="67" y="143"/>
                  </a:cubicBezTo>
                  <a:cubicBezTo>
                    <a:pt x="56" y="143"/>
                    <a:pt x="56" y="143"/>
                    <a:pt x="56" y="143"/>
                  </a:cubicBezTo>
                  <a:lnTo>
                    <a:pt x="56" y="157"/>
                  </a:lnTo>
                  <a:close/>
                  <a:moveTo>
                    <a:pt x="105" y="63"/>
                  </a:moveTo>
                  <a:cubicBezTo>
                    <a:pt x="95" y="63"/>
                    <a:pt x="95" y="63"/>
                    <a:pt x="95" y="63"/>
                  </a:cubicBezTo>
                  <a:cubicBezTo>
                    <a:pt x="95" y="77"/>
                    <a:pt x="95" y="77"/>
                    <a:pt x="95" y="77"/>
                  </a:cubicBezTo>
                  <a:cubicBezTo>
                    <a:pt x="105" y="77"/>
                    <a:pt x="105" y="77"/>
                    <a:pt x="105" y="77"/>
                  </a:cubicBezTo>
                  <a:lnTo>
                    <a:pt x="105" y="63"/>
                  </a:lnTo>
                  <a:close/>
                  <a:moveTo>
                    <a:pt x="41" y="157"/>
                  </a:moveTo>
                  <a:cubicBezTo>
                    <a:pt x="51" y="157"/>
                    <a:pt x="51" y="157"/>
                    <a:pt x="51" y="157"/>
                  </a:cubicBezTo>
                  <a:cubicBezTo>
                    <a:pt x="51" y="143"/>
                    <a:pt x="51" y="143"/>
                    <a:pt x="51" y="143"/>
                  </a:cubicBezTo>
                  <a:cubicBezTo>
                    <a:pt x="41" y="143"/>
                    <a:pt x="41" y="143"/>
                    <a:pt x="41" y="143"/>
                  </a:cubicBezTo>
                  <a:lnTo>
                    <a:pt x="41" y="157"/>
                  </a:lnTo>
                  <a:close/>
                  <a:moveTo>
                    <a:pt x="41" y="117"/>
                  </a:moveTo>
                  <a:cubicBezTo>
                    <a:pt x="51" y="117"/>
                    <a:pt x="51" y="117"/>
                    <a:pt x="51" y="117"/>
                  </a:cubicBezTo>
                  <a:cubicBezTo>
                    <a:pt x="51" y="104"/>
                    <a:pt x="51" y="104"/>
                    <a:pt x="51" y="104"/>
                  </a:cubicBezTo>
                  <a:cubicBezTo>
                    <a:pt x="41" y="104"/>
                    <a:pt x="41" y="104"/>
                    <a:pt x="41" y="104"/>
                  </a:cubicBezTo>
                  <a:lnTo>
                    <a:pt x="41" y="117"/>
                  </a:lnTo>
                  <a:close/>
                  <a:moveTo>
                    <a:pt x="121" y="63"/>
                  </a:moveTo>
                  <a:cubicBezTo>
                    <a:pt x="111" y="63"/>
                    <a:pt x="111" y="63"/>
                    <a:pt x="111" y="63"/>
                  </a:cubicBezTo>
                  <a:cubicBezTo>
                    <a:pt x="111" y="77"/>
                    <a:pt x="111" y="77"/>
                    <a:pt x="111" y="77"/>
                  </a:cubicBezTo>
                  <a:cubicBezTo>
                    <a:pt x="121" y="77"/>
                    <a:pt x="121" y="77"/>
                    <a:pt x="121" y="77"/>
                  </a:cubicBezTo>
                  <a:lnTo>
                    <a:pt x="121" y="63"/>
                  </a:lnTo>
                  <a:close/>
                  <a:moveTo>
                    <a:pt x="105" y="104"/>
                  </a:moveTo>
                  <a:cubicBezTo>
                    <a:pt x="95" y="104"/>
                    <a:pt x="95" y="104"/>
                    <a:pt x="95" y="104"/>
                  </a:cubicBezTo>
                  <a:cubicBezTo>
                    <a:pt x="95" y="117"/>
                    <a:pt x="95" y="117"/>
                    <a:pt x="95" y="117"/>
                  </a:cubicBezTo>
                  <a:cubicBezTo>
                    <a:pt x="105" y="117"/>
                    <a:pt x="105" y="117"/>
                    <a:pt x="105" y="117"/>
                  </a:cubicBezTo>
                  <a:lnTo>
                    <a:pt x="105" y="104"/>
                  </a:lnTo>
                  <a:close/>
                  <a:moveTo>
                    <a:pt x="193" y="116"/>
                  </a:moveTo>
                  <a:cubicBezTo>
                    <a:pt x="193" y="132"/>
                    <a:pt x="179" y="145"/>
                    <a:pt x="163" y="145"/>
                  </a:cubicBezTo>
                  <a:cubicBezTo>
                    <a:pt x="147" y="145"/>
                    <a:pt x="133" y="132"/>
                    <a:pt x="133" y="116"/>
                  </a:cubicBezTo>
                  <a:cubicBezTo>
                    <a:pt x="133" y="99"/>
                    <a:pt x="147" y="86"/>
                    <a:pt x="163" y="86"/>
                  </a:cubicBezTo>
                  <a:cubicBezTo>
                    <a:pt x="179" y="86"/>
                    <a:pt x="193" y="99"/>
                    <a:pt x="193" y="116"/>
                  </a:cubicBezTo>
                  <a:close/>
                  <a:moveTo>
                    <a:pt x="183" y="110"/>
                  </a:moveTo>
                  <a:cubicBezTo>
                    <a:pt x="168" y="110"/>
                    <a:pt x="168" y="110"/>
                    <a:pt x="168" y="110"/>
                  </a:cubicBezTo>
                  <a:cubicBezTo>
                    <a:pt x="168" y="96"/>
                    <a:pt x="168" y="96"/>
                    <a:pt x="168" y="96"/>
                  </a:cubicBezTo>
                  <a:cubicBezTo>
                    <a:pt x="157" y="96"/>
                    <a:pt x="157" y="96"/>
                    <a:pt x="157" y="96"/>
                  </a:cubicBezTo>
                  <a:cubicBezTo>
                    <a:pt x="157" y="110"/>
                    <a:pt x="157" y="110"/>
                    <a:pt x="157" y="110"/>
                  </a:cubicBezTo>
                  <a:cubicBezTo>
                    <a:pt x="143" y="110"/>
                    <a:pt x="143" y="110"/>
                    <a:pt x="143" y="110"/>
                  </a:cubicBezTo>
                  <a:cubicBezTo>
                    <a:pt x="143" y="121"/>
                    <a:pt x="143" y="121"/>
                    <a:pt x="143" y="121"/>
                  </a:cubicBezTo>
                  <a:cubicBezTo>
                    <a:pt x="157" y="121"/>
                    <a:pt x="157" y="121"/>
                    <a:pt x="157" y="121"/>
                  </a:cubicBezTo>
                  <a:cubicBezTo>
                    <a:pt x="157" y="136"/>
                    <a:pt x="157" y="136"/>
                    <a:pt x="157" y="136"/>
                  </a:cubicBezTo>
                  <a:cubicBezTo>
                    <a:pt x="168" y="136"/>
                    <a:pt x="168" y="136"/>
                    <a:pt x="168" y="136"/>
                  </a:cubicBezTo>
                  <a:cubicBezTo>
                    <a:pt x="168" y="121"/>
                    <a:pt x="168" y="121"/>
                    <a:pt x="168" y="121"/>
                  </a:cubicBezTo>
                  <a:cubicBezTo>
                    <a:pt x="183" y="121"/>
                    <a:pt x="183" y="121"/>
                    <a:pt x="183" y="121"/>
                  </a:cubicBezTo>
                  <a:lnTo>
                    <a:pt x="183" y="110"/>
                  </a:lnTo>
                  <a:close/>
                  <a:moveTo>
                    <a:pt x="96" y="143"/>
                  </a:moveTo>
                  <a:cubicBezTo>
                    <a:pt x="95" y="143"/>
                    <a:pt x="95" y="143"/>
                    <a:pt x="95" y="143"/>
                  </a:cubicBezTo>
                  <a:cubicBezTo>
                    <a:pt x="95" y="143"/>
                    <a:pt x="95" y="143"/>
                    <a:pt x="95" y="143"/>
                  </a:cubicBezTo>
                  <a:cubicBezTo>
                    <a:pt x="95" y="157"/>
                    <a:pt x="95" y="157"/>
                    <a:pt x="95" y="157"/>
                  </a:cubicBezTo>
                  <a:cubicBezTo>
                    <a:pt x="95" y="158"/>
                    <a:pt x="95" y="158"/>
                    <a:pt x="95" y="158"/>
                  </a:cubicBezTo>
                  <a:cubicBezTo>
                    <a:pt x="96" y="158"/>
                    <a:pt x="96" y="158"/>
                    <a:pt x="96" y="158"/>
                  </a:cubicBezTo>
                  <a:cubicBezTo>
                    <a:pt x="107" y="158"/>
                    <a:pt x="107" y="158"/>
                    <a:pt x="107" y="158"/>
                  </a:cubicBezTo>
                  <a:cubicBezTo>
                    <a:pt x="108" y="158"/>
                    <a:pt x="108" y="158"/>
                    <a:pt x="108" y="158"/>
                  </a:cubicBezTo>
                  <a:cubicBezTo>
                    <a:pt x="108" y="157"/>
                    <a:pt x="108" y="157"/>
                    <a:pt x="108" y="157"/>
                  </a:cubicBezTo>
                  <a:cubicBezTo>
                    <a:pt x="108" y="143"/>
                    <a:pt x="108" y="143"/>
                    <a:pt x="108" y="143"/>
                  </a:cubicBezTo>
                  <a:cubicBezTo>
                    <a:pt x="108" y="143"/>
                    <a:pt x="108" y="143"/>
                    <a:pt x="108" y="143"/>
                  </a:cubicBezTo>
                  <a:cubicBezTo>
                    <a:pt x="107" y="143"/>
                    <a:pt x="107" y="143"/>
                    <a:pt x="107" y="143"/>
                  </a:cubicBezTo>
                  <a:lnTo>
                    <a:pt x="96" y="14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grpSp>
    </p:spTree>
    <p:custDataLst>
      <p:tags r:id="rId1"/>
    </p:custDataLst>
    <p:extLst>
      <p:ext uri="{BB962C8B-B14F-4D97-AF65-F5344CB8AC3E}">
        <p14:creationId xmlns:p14="http://schemas.microsoft.com/office/powerpoint/2010/main" val="3544313716"/>
      </p:ext>
    </p:ext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人员介绍</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Human</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3" name="组合 2"/>
          <p:cNvGrpSpPr/>
          <p:nvPr/>
        </p:nvGrpSpPr>
        <p:grpSpPr>
          <a:xfrm>
            <a:off x="695704" y="1937408"/>
            <a:ext cx="10853666" cy="3866038"/>
            <a:chOff x="897" y="3271"/>
            <a:chExt cx="17390" cy="6194"/>
          </a:xfrm>
        </p:grpSpPr>
        <p:grpSp>
          <p:nvGrpSpPr>
            <p:cNvPr id="21" name="组合 20"/>
            <p:cNvGrpSpPr/>
            <p:nvPr/>
          </p:nvGrpSpPr>
          <p:grpSpPr>
            <a:xfrm>
              <a:off x="14158" y="3273"/>
              <a:ext cx="4129" cy="6148"/>
              <a:chOff x="15737" y="2926"/>
              <a:chExt cx="4271" cy="6359"/>
            </a:xfrm>
          </p:grpSpPr>
          <p:sp>
            <p:nvSpPr>
              <p:cNvPr id="22" name="圆角矩形 21"/>
              <p:cNvSpPr/>
              <p:nvPr/>
            </p:nvSpPr>
            <p:spPr>
              <a:xfrm>
                <a:off x="15737" y="2926"/>
                <a:ext cx="4271" cy="6359"/>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23" name="文本框 22"/>
              <p:cNvSpPr txBox="1"/>
              <p:nvPr/>
            </p:nvSpPr>
            <p:spPr>
              <a:xfrm>
                <a:off x="16038" y="6776"/>
                <a:ext cx="3526" cy="1161"/>
              </a:xfrm>
              <a:prstGeom prst="rect">
                <a:avLst/>
              </a:prstGeom>
              <a:noFill/>
            </p:spPr>
            <p:txBody>
              <a:bodyPr wrap="square" rtlCol="0">
                <a:spAutoFit/>
              </a:bodyPr>
              <a:lstStyle/>
              <a:p>
                <a:pPr algn="ctr">
                  <a:lnSpc>
                    <a:spcPct val="150000"/>
                  </a:lnSpc>
                  <a:spcAft>
                    <a:spcPts val="0"/>
                  </a:spcAft>
                </a:pPr>
                <a:r>
                  <a:rPr lang="zh-CN" altLang="en-US" sz="14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特聘</a:t>
                </a:r>
                <a:r>
                  <a:rPr lang="en-US" altLang="zh-CN" sz="14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CRM</a:t>
                </a:r>
                <a:r>
                  <a:rPr lang="zh-CN" altLang="en-US" sz="14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咨询专家</a:t>
                </a:r>
                <a:endParaRPr lang="en-US" altLang="zh-CN" sz="14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endParaRPr>
              </a:p>
              <a:p>
                <a:pPr algn="ctr">
                  <a:lnSpc>
                    <a:spcPct val="150000"/>
                  </a:lnSpc>
                  <a:spcAft>
                    <a:spcPts val="0"/>
                  </a:spcAft>
                </a:pPr>
                <a:r>
                  <a:rPr lang="zh-CN" altLang="en-US"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热门原创小说作者</a:t>
                </a:r>
                <a:endParaRPr lang="en-US" sz="14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endParaRPr>
              </a:p>
            </p:txBody>
          </p:sp>
          <p:sp>
            <p:nvSpPr>
              <p:cNvPr id="24" name="圆角矩形 23"/>
              <p:cNvSpPr/>
              <p:nvPr/>
            </p:nvSpPr>
            <p:spPr>
              <a:xfrm>
                <a:off x="16439" y="5731"/>
                <a:ext cx="2724" cy="748"/>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宋体 Heavy" panose="02020900000000000000" charset="-122"/>
                    <a:ea typeface="思源宋体 Heavy" panose="02020900000000000000" charset="-122"/>
                    <a:cs typeface="思源宋体" panose="02020400000000000000" charset="-122"/>
                  </a:rPr>
                  <a:t>马昭</a:t>
                </a:r>
              </a:p>
            </p:txBody>
          </p:sp>
        </p:grpSp>
        <p:grpSp>
          <p:nvGrpSpPr>
            <p:cNvPr id="28" name="组合 27"/>
            <p:cNvGrpSpPr/>
            <p:nvPr/>
          </p:nvGrpSpPr>
          <p:grpSpPr>
            <a:xfrm>
              <a:off x="897" y="3271"/>
              <a:ext cx="4129" cy="6148"/>
              <a:chOff x="-11782" y="2926"/>
              <a:chExt cx="4271" cy="6359"/>
            </a:xfrm>
          </p:grpSpPr>
          <p:sp>
            <p:nvSpPr>
              <p:cNvPr id="31" name="圆角矩形 30"/>
              <p:cNvSpPr/>
              <p:nvPr/>
            </p:nvSpPr>
            <p:spPr>
              <a:xfrm>
                <a:off x="-11782" y="2926"/>
                <a:ext cx="4271" cy="6359"/>
              </a:xfrm>
              <a:prstGeom prst="roundRect">
                <a:avLst/>
              </a:prstGeom>
              <a:gradFill>
                <a:gsLst>
                  <a:gs pos="100000">
                    <a:srgbClr val="5793F4"/>
                  </a:gs>
                  <a:gs pos="0">
                    <a:srgbClr val="7030A0"/>
                  </a:gs>
                </a:gsLst>
                <a:lin ang="5400000" scaled="0"/>
              </a:gra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32" name="文本框 31"/>
              <p:cNvSpPr txBox="1"/>
              <p:nvPr/>
            </p:nvSpPr>
            <p:spPr>
              <a:xfrm>
                <a:off x="-11481" y="6692"/>
                <a:ext cx="3526" cy="1161"/>
              </a:xfrm>
              <a:prstGeom prst="rect">
                <a:avLst/>
              </a:prstGeom>
              <a:noFill/>
            </p:spPr>
            <p:txBody>
              <a:bodyPr wrap="square" rtlCol="0">
                <a:spAutoFit/>
              </a:bodyPr>
              <a:lstStyle/>
              <a:p>
                <a:pPr algn="ctr">
                  <a:lnSpc>
                    <a:spcPct val="150000"/>
                  </a:lnSpc>
                  <a:spcAft>
                    <a:spcPts val="0"/>
                  </a:spcAft>
                </a:pPr>
                <a:r>
                  <a:rPr lang="zh-CN" altLang="en-US" sz="1400" dirty="0">
                    <a:solidFill>
                      <a:schemeClr val="bg1"/>
                    </a:solidFill>
                    <a:latin typeface="思源宋体" panose="02020400000000000000" charset="-122"/>
                    <a:ea typeface="思源宋体" panose="02020400000000000000" charset="-122"/>
                    <a:cs typeface="思源宋体" panose="02020400000000000000" charset="-122"/>
                    <a:sym typeface="+mn-ea"/>
                  </a:rPr>
                  <a:t>售前工程师</a:t>
                </a:r>
                <a:endParaRPr lang="en-US" altLang="zh-CN" sz="1400" dirty="0">
                  <a:solidFill>
                    <a:schemeClr val="bg1"/>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spcAft>
                    <a:spcPts val="0"/>
                  </a:spcAft>
                </a:pPr>
                <a:r>
                  <a:rPr lang="zh-CN" alt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rPr>
                  <a:t>销售冠军</a:t>
                </a:r>
                <a:endParaRPr 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endParaRPr>
              </a:p>
            </p:txBody>
          </p:sp>
          <p:sp>
            <p:nvSpPr>
              <p:cNvPr id="33" name="圆角矩形 32"/>
              <p:cNvSpPr/>
              <p:nvPr/>
            </p:nvSpPr>
            <p:spPr>
              <a:xfrm>
                <a:off x="-11080" y="5731"/>
                <a:ext cx="2724" cy="7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陈俊霖</a:t>
                </a:r>
              </a:p>
            </p:txBody>
          </p:sp>
        </p:grpSp>
        <p:grpSp>
          <p:nvGrpSpPr>
            <p:cNvPr id="46" name="组合 45"/>
            <p:cNvGrpSpPr/>
            <p:nvPr/>
          </p:nvGrpSpPr>
          <p:grpSpPr>
            <a:xfrm>
              <a:off x="9846" y="3271"/>
              <a:ext cx="4129" cy="6148"/>
              <a:chOff x="6696" y="2925"/>
              <a:chExt cx="4271" cy="6359"/>
            </a:xfrm>
          </p:grpSpPr>
          <p:sp>
            <p:nvSpPr>
              <p:cNvPr id="47" name="圆角矩形 46"/>
              <p:cNvSpPr/>
              <p:nvPr/>
            </p:nvSpPr>
            <p:spPr>
              <a:xfrm>
                <a:off x="6696" y="2925"/>
                <a:ext cx="4271" cy="6359"/>
              </a:xfrm>
              <a:prstGeom prst="roundRect">
                <a:avLst/>
              </a:prstGeom>
              <a:gradFill>
                <a:gsLst>
                  <a:gs pos="100000">
                    <a:srgbClr val="5793F4"/>
                  </a:gs>
                  <a:gs pos="0">
                    <a:srgbClr val="7030A0"/>
                  </a:gs>
                </a:gsLst>
                <a:lin ang="5400000" scaled="0"/>
              </a:gra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48" name="文本框 47"/>
              <p:cNvSpPr txBox="1"/>
              <p:nvPr/>
            </p:nvSpPr>
            <p:spPr>
              <a:xfrm>
                <a:off x="6988" y="6891"/>
                <a:ext cx="3526" cy="1161"/>
              </a:xfrm>
              <a:prstGeom prst="rect">
                <a:avLst/>
              </a:prstGeom>
              <a:noFill/>
            </p:spPr>
            <p:txBody>
              <a:bodyPr wrap="square" rtlCol="0">
                <a:spAutoFit/>
              </a:bodyPr>
              <a:lstStyle/>
              <a:p>
                <a:pPr algn="ctr">
                  <a:lnSpc>
                    <a:spcPct val="150000"/>
                  </a:lnSpc>
                  <a:spcAft>
                    <a:spcPts val="0"/>
                  </a:spcAft>
                </a:pPr>
                <a:r>
                  <a:rPr lang="zh-CN" alt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rPr>
                  <a:t>特聘文案专员</a:t>
                </a:r>
                <a:endParaRPr lang="en-US" altLang="zh-CN" sz="1400" dirty="0">
                  <a:solidFill>
                    <a:schemeClr val="bg1"/>
                  </a:solidFill>
                  <a:uFillTx/>
                  <a:latin typeface="思源宋体" panose="02020400000000000000" charset="-122"/>
                  <a:ea typeface="思源宋体" panose="02020400000000000000" charset="-122"/>
                  <a:cs typeface="思源宋体" panose="02020400000000000000" charset="-122"/>
                  <a:sym typeface="+mn-ea"/>
                </a:endParaRPr>
              </a:p>
              <a:p>
                <a:pPr algn="ctr">
                  <a:lnSpc>
                    <a:spcPct val="150000"/>
                  </a:lnSpc>
                  <a:spcAft>
                    <a:spcPts val="0"/>
                  </a:spcAft>
                </a:pPr>
                <a:r>
                  <a:rPr lang="zh-CN" altLang="en-US" sz="1400" dirty="0">
                    <a:solidFill>
                      <a:schemeClr val="bg1"/>
                    </a:solidFill>
                    <a:latin typeface="思源宋体" panose="02020400000000000000" charset="-122"/>
                    <a:ea typeface="思源宋体" panose="02020400000000000000" charset="-122"/>
                    <a:cs typeface="思源宋体" panose="02020400000000000000" charset="-122"/>
                    <a:sym typeface="+mn-ea"/>
                  </a:rPr>
                  <a:t>特聘法律咨询专家</a:t>
                </a:r>
                <a:endParaRPr lang="en-US" sz="1400" dirty="0">
                  <a:solidFill>
                    <a:schemeClr val="bg1"/>
                  </a:solidFill>
                  <a:uFillTx/>
                  <a:latin typeface="思源宋体" panose="02020400000000000000" charset="-122"/>
                  <a:ea typeface="思源宋体" panose="02020400000000000000" charset="-122"/>
                  <a:cs typeface="思源宋体" panose="02020400000000000000" charset="-122"/>
                  <a:sym typeface="+mn-ea"/>
                </a:endParaRPr>
              </a:p>
            </p:txBody>
          </p:sp>
          <p:sp>
            <p:nvSpPr>
              <p:cNvPr id="49" name="圆角矩形 48"/>
              <p:cNvSpPr/>
              <p:nvPr/>
            </p:nvSpPr>
            <p:spPr>
              <a:xfrm>
                <a:off x="7398" y="5730"/>
                <a:ext cx="2724" cy="7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王美琪</a:t>
                </a:r>
              </a:p>
            </p:txBody>
          </p:sp>
        </p:grpSp>
        <p:grpSp>
          <p:nvGrpSpPr>
            <p:cNvPr id="52" name="组合 51"/>
            <p:cNvGrpSpPr/>
            <p:nvPr/>
          </p:nvGrpSpPr>
          <p:grpSpPr>
            <a:xfrm>
              <a:off x="5378" y="3317"/>
              <a:ext cx="4129" cy="6148"/>
              <a:chOff x="-2527" y="2972"/>
              <a:chExt cx="4271" cy="6359"/>
            </a:xfrm>
          </p:grpSpPr>
          <p:sp>
            <p:nvSpPr>
              <p:cNvPr id="53" name="圆角矩形 52"/>
              <p:cNvSpPr/>
              <p:nvPr/>
            </p:nvSpPr>
            <p:spPr>
              <a:xfrm>
                <a:off x="-2527" y="2972"/>
                <a:ext cx="4271" cy="6359"/>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54" name="文本框 53"/>
              <p:cNvSpPr txBox="1"/>
              <p:nvPr/>
            </p:nvSpPr>
            <p:spPr>
              <a:xfrm>
                <a:off x="-2226" y="6738"/>
                <a:ext cx="3526" cy="1161"/>
              </a:xfrm>
              <a:prstGeom prst="rect">
                <a:avLst/>
              </a:prstGeom>
              <a:noFill/>
            </p:spPr>
            <p:txBody>
              <a:bodyPr wrap="square" rtlCol="0">
                <a:spAutoFit/>
              </a:bodyPr>
              <a:lstStyle/>
              <a:p>
                <a:pPr algn="ctr">
                  <a:lnSpc>
                    <a:spcPct val="150000"/>
                  </a:lnSpc>
                  <a:spcAft>
                    <a:spcPts val="0"/>
                  </a:spcAft>
                </a:pPr>
                <a:r>
                  <a:rPr lang="zh-CN" altLang="en-US" sz="14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宣传负责人</a:t>
                </a:r>
                <a:endParaRPr lang="en-US" altLang="zh-CN" sz="14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endParaRPr>
              </a:p>
              <a:p>
                <a:pPr algn="ctr">
                  <a:lnSpc>
                    <a:spcPct val="150000"/>
                  </a:lnSpc>
                  <a:spcAft>
                    <a:spcPts val="0"/>
                  </a:spcAft>
                </a:pPr>
                <a:r>
                  <a:rPr lang="zh-CN" altLang="en-US" sz="14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rPr>
                  <a:t>产品负责人</a:t>
                </a:r>
                <a:endParaRPr sz="1400" dirty="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endParaRPr>
              </a:p>
            </p:txBody>
          </p:sp>
          <p:sp>
            <p:nvSpPr>
              <p:cNvPr id="55" name="圆角矩形 54"/>
              <p:cNvSpPr/>
              <p:nvPr/>
            </p:nvSpPr>
            <p:spPr>
              <a:xfrm>
                <a:off x="-1825" y="5777"/>
                <a:ext cx="2724" cy="748"/>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思源宋体 Heavy" panose="02020900000000000000" charset="-122"/>
                    <a:ea typeface="思源宋体 Heavy" panose="02020900000000000000" charset="-122"/>
                    <a:cs typeface="思源宋体" panose="02020400000000000000" charset="-122"/>
                    <a:sym typeface="+mn-ea"/>
                  </a:rPr>
                  <a:t>宋雨航</a:t>
                </a:r>
              </a:p>
            </p:txBody>
          </p:sp>
        </p:grpSp>
        <p:sp>
          <p:nvSpPr>
            <p:cNvPr id="132" name="Freeform 131"/>
            <p:cNvSpPr>
              <a:spLocks noEditPoints="1"/>
            </p:cNvSpPr>
            <p:nvPr/>
          </p:nvSpPr>
          <p:spPr bwMode="auto">
            <a:xfrm>
              <a:off x="15767" y="4228"/>
              <a:ext cx="909" cy="909"/>
            </a:xfrm>
            <a:custGeom>
              <a:avLst/>
              <a:gdLst>
                <a:gd name="T0" fmla="*/ 0 w 232"/>
                <a:gd name="T1" fmla="*/ 116 h 232"/>
                <a:gd name="T2" fmla="*/ 232 w 232"/>
                <a:gd name="T3" fmla="*/ 116 h 232"/>
                <a:gd name="T4" fmla="*/ 185 w 232"/>
                <a:gd name="T5" fmla="*/ 188 h 232"/>
                <a:gd name="T6" fmla="*/ 47 w 232"/>
                <a:gd name="T7" fmla="*/ 179 h 232"/>
                <a:gd name="T8" fmla="*/ 185 w 232"/>
                <a:gd name="T9" fmla="*/ 188 h 232"/>
                <a:gd name="T10" fmla="*/ 169 w 232"/>
                <a:gd name="T11" fmla="*/ 164 h 232"/>
                <a:gd name="T12" fmla="*/ 154 w 232"/>
                <a:gd name="T13" fmla="*/ 158 h 232"/>
                <a:gd name="T14" fmla="*/ 156 w 232"/>
                <a:gd name="T15" fmla="*/ 111 h 232"/>
                <a:gd name="T16" fmla="*/ 154 w 232"/>
                <a:gd name="T17" fmla="*/ 104 h 232"/>
                <a:gd name="T18" fmla="*/ 169 w 232"/>
                <a:gd name="T19" fmla="*/ 111 h 232"/>
                <a:gd name="T20" fmla="*/ 168 w 232"/>
                <a:gd name="T21" fmla="*/ 158 h 232"/>
                <a:gd name="T22" fmla="*/ 60 w 232"/>
                <a:gd name="T23" fmla="*/ 102 h 232"/>
                <a:gd name="T24" fmla="*/ 172 w 232"/>
                <a:gd name="T25" fmla="*/ 93 h 232"/>
                <a:gd name="T26" fmla="*/ 60 w 232"/>
                <a:gd name="T27" fmla="*/ 102 h 232"/>
                <a:gd name="T28" fmla="*/ 139 w 232"/>
                <a:gd name="T29" fmla="*/ 164 h 232"/>
                <a:gd name="T30" fmla="*/ 124 w 232"/>
                <a:gd name="T31" fmla="*/ 158 h 232"/>
                <a:gd name="T32" fmla="*/ 126 w 232"/>
                <a:gd name="T33" fmla="*/ 111 h 232"/>
                <a:gd name="T34" fmla="*/ 124 w 232"/>
                <a:gd name="T35" fmla="*/ 104 h 232"/>
                <a:gd name="T36" fmla="*/ 139 w 232"/>
                <a:gd name="T37" fmla="*/ 111 h 232"/>
                <a:gd name="T38" fmla="*/ 137 w 232"/>
                <a:gd name="T39" fmla="*/ 158 h 232"/>
                <a:gd name="T40" fmla="*/ 109 w 232"/>
                <a:gd name="T41" fmla="*/ 158 h 232"/>
                <a:gd name="T42" fmla="*/ 93 w 232"/>
                <a:gd name="T43" fmla="*/ 164 h 232"/>
                <a:gd name="T44" fmla="*/ 95 w 232"/>
                <a:gd name="T45" fmla="*/ 158 h 232"/>
                <a:gd name="T46" fmla="*/ 93 w 232"/>
                <a:gd name="T47" fmla="*/ 111 h 232"/>
                <a:gd name="T48" fmla="*/ 109 w 232"/>
                <a:gd name="T49" fmla="*/ 104 h 232"/>
                <a:gd name="T50" fmla="*/ 107 w 232"/>
                <a:gd name="T51" fmla="*/ 111 h 232"/>
                <a:gd name="T52" fmla="*/ 109 w 232"/>
                <a:gd name="T53" fmla="*/ 158 h 232"/>
                <a:gd name="T54" fmla="*/ 79 w 232"/>
                <a:gd name="T55" fmla="*/ 164 h 232"/>
                <a:gd name="T56" fmla="*/ 63 w 232"/>
                <a:gd name="T57" fmla="*/ 158 h 232"/>
                <a:gd name="T58" fmla="*/ 65 w 232"/>
                <a:gd name="T59" fmla="*/ 111 h 232"/>
                <a:gd name="T60" fmla="*/ 63 w 232"/>
                <a:gd name="T61" fmla="*/ 104 h 232"/>
                <a:gd name="T62" fmla="*/ 79 w 232"/>
                <a:gd name="T63" fmla="*/ 111 h 232"/>
                <a:gd name="T64" fmla="*/ 77 w 232"/>
                <a:gd name="T65" fmla="*/ 158 h 232"/>
                <a:gd name="T66" fmla="*/ 179 w 232"/>
                <a:gd name="T67" fmla="*/ 167 h 232"/>
                <a:gd name="T68" fmla="*/ 53 w 232"/>
                <a:gd name="T69" fmla="*/ 176 h 232"/>
                <a:gd name="T70" fmla="*/ 179 w 232"/>
                <a:gd name="T71" fmla="*/ 167 h 232"/>
                <a:gd name="T72" fmla="*/ 116 w 232"/>
                <a:gd name="T73" fmla="*/ 44 h 232"/>
                <a:gd name="T74" fmla="*/ 45 w 232"/>
                <a:gd name="T75" fmla="*/ 90 h 232"/>
                <a:gd name="T76" fmla="*/ 124 w 232"/>
                <a:gd name="T77" fmla="*/ 76 h 232"/>
                <a:gd name="T78" fmla="*/ 108 w 232"/>
                <a:gd name="T79"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85" y="188"/>
                  </a:moveTo>
                  <a:cubicBezTo>
                    <a:pt x="47" y="188"/>
                    <a:pt x="47" y="188"/>
                    <a:pt x="47" y="188"/>
                  </a:cubicBezTo>
                  <a:cubicBezTo>
                    <a:pt x="47" y="179"/>
                    <a:pt x="47" y="179"/>
                    <a:pt x="47" y="179"/>
                  </a:cubicBezTo>
                  <a:cubicBezTo>
                    <a:pt x="185" y="179"/>
                    <a:pt x="185" y="179"/>
                    <a:pt x="185" y="179"/>
                  </a:cubicBezTo>
                  <a:lnTo>
                    <a:pt x="185" y="188"/>
                  </a:lnTo>
                  <a:close/>
                  <a:moveTo>
                    <a:pt x="169" y="158"/>
                  </a:moveTo>
                  <a:cubicBezTo>
                    <a:pt x="169" y="164"/>
                    <a:pt x="169" y="164"/>
                    <a:pt x="169" y="164"/>
                  </a:cubicBezTo>
                  <a:cubicBezTo>
                    <a:pt x="154" y="164"/>
                    <a:pt x="154" y="164"/>
                    <a:pt x="154" y="164"/>
                  </a:cubicBezTo>
                  <a:cubicBezTo>
                    <a:pt x="154" y="158"/>
                    <a:pt x="154" y="158"/>
                    <a:pt x="154" y="158"/>
                  </a:cubicBezTo>
                  <a:cubicBezTo>
                    <a:pt x="156" y="158"/>
                    <a:pt x="156" y="158"/>
                    <a:pt x="156" y="158"/>
                  </a:cubicBezTo>
                  <a:cubicBezTo>
                    <a:pt x="156" y="111"/>
                    <a:pt x="156" y="111"/>
                    <a:pt x="156" y="111"/>
                  </a:cubicBezTo>
                  <a:cubicBezTo>
                    <a:pt x="154" y="111"/>
                    <a:pt x="154" y="111"/>
                    <a:pt x="154" y="111"/>
                  </a:cubicBezTo>
                  <a:cubicBezTo>
                    <a:pt x="154" y="104"/>
                    <a:pt x="154" y="104"/>
                    <a:pt x="154" y="104"/>
                  </a:cubicBezTo>
                  <a:cubicBezTo>
                    <a:pt x="169" y="104"/>
                    <a:pt x="169" y="104"/>
                    <a:pt x="169" y="104"/>
                  </a:cubicBezTo>
                  <a:cubicBezTo>
                    <a:pt x="169" y="111"/>
                    <a:pt x="169" y="111"/>
                    <a:pt x="169" y="111"/>
                  </a:cubicBezTo>
                  <a:cubicBezTo>
                    <a:pt x="168" y="111"/>
                    <a:pt x="168" y="111"/>
                    <a:pt x="168" y="111"/>
                  </a:cubicBezTo>
                  <a:cubicBezTo>
                    <a:pt x="168" y="158"/>
                    <a:pt x="168" y="158"/>
                    <a:pt x="168" y="158"/>
                  </a:cubicBezTo>
                  <a:lnTo>
                    <a:pt x="169" y="158"/>
                  </a:lnTo>
                  <a:close/>
                  <a:moveTo>
                    <a:pt x="60" y="102"/>
                  </a:moveTo>
                  <a:cubicBezTo>
                    <a:pt x="60" y="93"/>
                    <a:pt x="60" y="93"/>
                    <a:pt x="60" y="93"/>
                  </a:cubicBezTo>
                  <a:cubicBezTo>
                    <a:pt x="172" y="93"/>
                    <a:pt x="172" y="93"/>
                    <a:pt x="172" y="93"/>
                  </a:cubicBezTo>
                  <a:cubicBezTo>
                    <a:pt x="172" y="102"/>
                    <a:pt x="172" y="102"/>
                    <a:pt x="172" y="102"/>
                  </a:cubicBezTo>
                  <a:lnTo>
                    <a:pt x="60" y="102"/>
                  </a:lnTo>
                  <a:close/>
                  <a:moveTo>
                    <a:pt x="139" y="158"/>
                  </a:moveTo>
                  <a:cubicBezTo>
                    <a:pt x="139" y="164"/>
                    <a:pt x="139" y="164"/>
                    <a:pt x="139" y="164"/>
                  </a:cubicBezTo>
                  <a:cubicBezTo>
                    <a:pt x="124" y="164"/>
                    <a:pt x="124" y="164"/>
                    <a:pt x="124" y="164"/>
                  </a:cubicBezTo>
                  <a:cubicBezTo>
                    <a:pt x="124" y="158"/>
                    <a:pt x="124" y="158"/>
                    <a:pt x="124" y="158"/>
                  </a:cubicBezTo>
                  <a:cubicBezTo>
                    <a:pt x="126" y="158"/>
                    <a:pt x="126" y="158"/>
                    <a:pt x="126" y="158"/>
                  </a:cubicBezTo>
                  <a:cubicBezTo>
                    <a:pt x="126" y="111"/>
                    <a:pt x="126" y="111"/>
                    <a:pt x="126" y="111"/>
                  </a:cubicBezTo>
                  <a:cubicBezTo>
                    <a:pt x="124" y="111"/>
                    <a:pt x="124" y="111"/>
                    <a:pt x="124" y="111"/>
                  </a:cubicBezTo>
                  <a:cubicBezTo>
                    <a:pt x="124" y="104"/>
                    <a:pt x="124" y="104"/>
                    <a:pt x="124" y="104"/>
                  </a:cubicBezTo>
                  <a:cubicBezTo>
                    <a:pt x="139" y="104"/>
                    <a:pt x="139" y="104"/>
                    <a:pt x="139" y="104"/>
                  </a:cubicBezTo>
                  <a:cubicBezTo>
                    <a:pt x="139" y="111"/>
                    <a:pt x="139" y="111"/>
                    <a:pt x="139" y="111"/>
                  </a:cubicBezTo>
                  <a:cubicBezTo>
                    <a:pt x="137" y="111"/>
                    <a:pt x="137" y="111"/>
                    <a:pt x="137" y="111"/>
                  </a:cubicBezTo>
                  <a:cubicBezTo>
                    <a:pt x="137" y="158"/>
                    <a:pt x="137" y="158"/>
                    <a:pt x="137" y="158"/>
                  </a:cubicBezTo>
                  <a:lnTo>
                    <a:pt x="139" y="158"/>
                  </a:lnTo>
                  <a:close/>
                  <a:moveTo>
                    <a:pt x="109" y="158"/>
                  </a:moveTo>
                  <a:cubicBezTo>
                    <a:pt x="109" y="164"/>
                    <a:pt x="109" y="164"/>
                    <a:pt x="109" y="164"/>
                  </a:cubicBezTo>
                  <a:cubicBezTo>
                    <a:pt x="93" y="164"/>
                    <a:pt x="93" y="164"/>
                    <a:pt x="93" y="164"/>
                  </a:cubicBezTo>
                  <a:cubicBezTo>
                    <a:pt x="93" y="158"/>
                    <a:pt x="93" y="158"/>
                    <a:pt x="93" y="158"/>
                  </a:cubicBezTo>
                  <a:cubicBezTo>
                    <a:pt x="95" y="158"/>
                    <a:pt x="95" y="158"/>
                    <a:pt x="95" y="158"/>
                  </a:cubicBezTo>
                  <a:cubicBezTo>
                    <a:pt x="95" y="111"/>
                    <a:pt x="95" y="111"/>
                    <a:pt x="95" y="111"/>
                  </a:cubicBezTo>
                  <a:cubicBezTo>
                    <a:pt x="93" y="111"/>
                    <a:pt x="93" y="111"/>
                    <a:pt x="93" y="111"/>
                  </a:cubicBezTo>
                  <a:cubicBezTo>
                    <a:pt x="93" y="104"/>
                    <a:pt x="93" y="104"/>
                    <a:pt x="93" y="104"/>
                  </a:cubicBezTo>
                  <a:cubicBezTo>
                    <a:pt x="109" y="104"/>
                    <a:pt x="109" y="104"/>
                    <a:pt x="109" y="104"/>
                  </a:cubicBezTo>
                  <a:cubicBezTo>
                    <a:pt x="109" y="111"/>
                    <a:pt x="109" y="111"/>
                    <a:pt x="109" y="111"/>
                  </a:cubicBezTo>
                  <a:cubicBezTo>
                    <a:pt x="107" y="111"/>
                    <a:pt x="107" y="111"/>
                    <a:pt x="107" y="111"/>
                  </a:cubicBezTo>
                  <a:cubicBezTo>
                    <a:pt x="107" y="158"/>
                    <a:pt x="107" y="158"/>
                    <a:pt x="107" y="158"/>
                  </a:cubicBezTo>
                  <a:lnTo>
                    <a:pt x="109" y="158"/>
                  </a:lnTo>
                  <a:close/>
                  <a:moveTo>
                    <a:pt x="79" y="158"/>
                  </a:moveTo>
                  <a:cubicBezTo>
                    <a:pt x="79" y="164"/>
                    <a:pt x="79" y="164"/>
                    <a:pt x="79" y="164"/>
                  </a:cubicBezTo>
                  <a:cubicBezTo>
                    <a:pt x="63" y="164"/>
                    <a:pt x="63" y="164"/>
                    <a:pt x="63" y="164"/>
                  </a:cubicBezTo>
                  <a:cubicBezTo>
                    <a:pt x="63" y="158"/>
                    <a:pt x="63" y="158"/>
                    <a:pt x="63" y="158"/>
                  </a:cubicBezTo>
                  <a:cubicBezTo>
                    <a:pt x="65" y="158"/>
                    <a:pt x="65" y="158"/>
                    <a:pt x="65" y="158"/>
                  </a:cubicBezTo>
                  <a:cubicBezTo>
                    <a:pt x="65" y="111"/>
                    <a:pt x="65" y="111"/>
                    <a:pt x="65" y="111"/>
                  </a:cubicBezTo>
                  <a:cubicBezTo>
                    <a:pt x="63" y="111"/>
                    <a:pt x="63" y="111"/>
                    <a:pt x="63" y="111"/>
                  </a:cubicBezTo>
                  <a:cubicBezTo>
                    <a:pt x="63" y="104"/>
                    <a:pt x="63" y="104"/>
                    <a:pt x="63" y="104"/>
                  </a:cubicBezTo>
                  <a:cubicBezTo>
                    <a:pt x="79" y="104"/>
                    <a:pt x="79" y="104"/>
                    <a:pt x="79" y="104"/>
                  </a:cubicBezTo>
                  <a:cubicBezTo>
                    <a:pt x="79" y="111"/>
                    <a:pt x="79" y="111"/>
                    <a:pt x="79" y="111"/>
                  </a:cubicBezTo>
                  <a:cubicBezTo>
                    <a:pt x="77" y="111"/>
                    <a:pt x="77" y="111"/>
                    <a:pt x="77" y="111"/>
                  </a:cubicBezTo>
                  <a:cubicBezTo>
                    <a:pt x="77" y="158"/>
                    <a:pt x="77" y="158"/>
                    <a:pt x="77" y="158"/>
                  </a:cubicBezTo>
                  <a:lnTo>
                    <a:pt x="79" y="158"/>
                  </a:lnTo>
                  <a:close/>
                  <a:moveTo>
                    <a:pt x="179" y="167"/>
                  </a:moveTo>
                  <a:cubicBezTo>
                    <a:pt x="179" y="176"/>
                    <a:pt x="179" y="176"/>
                    <a:pt x="179" y="176"/>
                  </a:cubicBezTo>
                  <a:cubicBezTo>
                    <a:pt x="53" y="176"/>
                    <a:pt x="53" y="176"/>
                    <a:pt x="53" y="176"/>
                  </a:cubicBezTo>
                  <a:cubicBezTo>
                    <a:pt x="53" y="167"/>
                    <a:pt x="53" y="167"/>
                    <a:pt x="53" y="167"/>
                  </a:cubicBezTo>
                  <a:lnTo>
                    <a:pt x="179" y="167"/>
                  </a:lnTo>
                  <a:close/>
                  <a:moveTo>
                    <a:pt x="45" y="90"/>
                  </a:moveTo>
                  <a:cubicBezTo>
                    <a:pt x="116" y="44"/>
                    <a:pt x="116" y="44"/>
                    <a:pt x="116" y="44"/>
                  </a:cubicBezTo>
                  <a:cubicBezTo>
                    <a:pt x="188" y="90"/>
                    <a:pt x="188" y="90"/>
                    <a:pt x="188" y="90"/>
                  </a:cubicBezTo>
                  <a:lnTo>
                    <a:pt x="45" y="90"/>
                  </a:lnTo>
                  <a:close/>
                  <a:moveTo>
                    <a:pt x="116" y="68"/>
                  </a:moveTo>
                  <a:cubicBezTo>
                    <a:pt x="121" y="68"/>
                    <a:pt x="124" y="71"/>
                    <a:pt x="124" y="76"/>
                  </a:cubicBezTo>
                  <a:cubicBezTo>
                    <a:pt x="124" y="80"/>
                    <a:pt x="121" y="83"/>
                    <a:pt x="116" y="83"/>
                  </a:cubicBezTo>
                  <a:cubicBezTo>
                    <a:pt x="112" y="83"/>
                    <a:pt x="108" y="80"/>
                    <a:pt x="108" y="76"/>
                  </a:cubicBezTo>
                  <a:cubicBezTo>
                    <a:pt x="108" y="71"/>
                    <a:pt x="112" y="68"/>
                    <a:pt x="116" y="68"/>
                  </a:cubicBezTo>
                  <a:close/>
                </a:path>
              </a:pathLst>
            </a:custGeom>
            <a:gradFill>
              <a:gsLst>
                <a:gs pos="100000">
                  <a:srgbClr val="5793F4"/>
                </a:gs>
                <a:gs pos="0">
                  <a:srgbClr val="7030A0"/>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sp>
          <p:nvSpPr>
            <p:cNvPr id="102" name="Freeform 101"/>
            <p:cNvSpPr>
              <a:spLocks noEditPoints="1"/>
            </p:cNvSpPr>
            <p:nvPr/>
          </p:nvSpPr>
          <p:spPr bwMode="auto">
            <a:xfrm>
              <a:off x="11456" y="4227"/>
              <a:ext cx="907" cy="909"/>
            </a:xfrm>
            <a:custGeom>
              <a:avLst/>
              <a:gdLst>
                <a:gd name="T0" fmla="*/ 114 w 232"/>
                <a:gd name="T1" fmla="*/ 89 h 232"/>
                <a:gd name="T2" fmla="*/ 101 w 232"/>
                <a:gd name="T3" fmla="*/ 123 h 232"/>
                <a:gd name="T4" fmla="*/ 92 w 232"/>
                <a:gd name="T5" fmla="*/ 155 h 232"/>
                <a:gd name="T6" fmla="*/ 93 w 232"/>
                <a:gd name="T7" fmla="*/ 168 h 232"/>
                <a:gd name="T8" fmla="*/ 103 w 232"/>
                <a:gd name="T9" fmla="*/ 156 h 232"/>
                <a:gd name="T10" fmla="*/ 107 w 232"/>
                <a:gd name="T11" fmla="*/ 181 h 232"/>
                <a:gd name="T12" fmla="*/ 107 w 232"/>
                <a:gd name="T13" fmla="*/ 181 h 232"/>
                <a:gd name="T14" fmla="*/ 114 w 232"/>
                <a:gd name="T15" fmla="*/ 134 h 232"/>
                <a:gd name="T16" fmla="*/ 127 w 232"/>
                <a:gd name="T17" fmla="*/ 123 h 232"/>
                <a:gd name="T18" fmla="*/ 56 w 232"/>
                <a:gd name="T19" fmla="*/ 167 h 232"/>
                <a:gd name="T20" fmla="*/ 232 w 232"/>
                <a:gd name="T21" fmla="*/ 116 h 232"/>
                <a:gd name="T22" fmla="*/ 232 w 232"/>
                <a:gd name="T23" fmla="*/ 116 h 232"/>
                <a:gd name="T24" fmla="*/ 79 w 232"/>
                <a:gd name="T25" fmla="*/ 111 h 232"/>
                <a:gd name="T26" fmla="*/ 40 w 232"/>
                <a:gd name="T27" fmla="*/ 181 h 232"/>
                <a:gd name="T28" fmla="*/ 79 w 232"/>
                <a:gd name="T29" fmla="*/ 181 h 232"/>
                <a:gd name="T30" fmla="*/ 79 w 232"/>
                <a:gd name="T31" fmla="*/ 152 h 232"/>
                <a:gd name="T32" fmla="*/ 149 w 232"/>
                <a:gd name="T33" fmla="*/ 78 h 232"/>
                <a:gd name="T34" fmla="*/ 118 w 232"/>
                <a:gd name="T35" fmla="*/ 56 h 232"/>
                <a:gd name="T36" fmla="*/ 135 w 232"/>
                <a:gd name="T37" fmla="*/ 51 h 232"/>
                <a:gd name="T38" fmla="*/ 118 w 232"/>
                <a:gd name="T39" fmla="*/ 44 h 232"/>
                <a:gd name="T40" fmla="*/ 91 w 232"/>
                <a:gd name="T41" fmla="*/ 78 h 232"/>
                <a:gd name="T42" fmla="*/ 85 w 232"/>
                <a:gd name="T43" fmla="*/ 111 h 232"/>
                <a:gd name="T44" fmla="*/ 85 w 232"/>
                <a:gd name="T45" fmla="*/ 143 h 232"/>
                <a:gd name="T46" fmla="*/ 85 w 232"/>
                <a:gd name="T47" fmla="*/ 181 h 232"/>
                <a:gd name="T48" fmla="*/ 149 w 232"/>
                <a:gd name="T49" fmla="*/ 181 h 232"/>
                <a:gd name="T50" fmla="*/ 149 w 232"/>
                <a:gd name="T51" fmla="*/ 143 h 232"/>
                <a:gd name="T52" fmla="*/ 149 w 232"/>
                <a:gd name="T53" fmla="*/ 111 h 232"/>
                <a:gd name="T54" fmla="*/ 149 w 232"/>
                <a:gd name="T55" fmla="*/ 78 h 232"/>
                <a:gd name="T56" fmla="*/ 153 w 232"/>
                <a:gd name="T57" fmla="*/ 120 h 232"/>
                <a:gd name="T58" fmla="*/ 153 w 232"/>
                <a:gd name="T59" fmla="*/ 152 h 232"/>
                <a:gd name="T60" fmla="*/ 153 w 232"/>
                <a:gd name="T61" fmla="*/ 181 h 232"/>
                <a:gd name="T62" fmla="*/ 192 w 232"/>
                <a:gd name="T63" fmla="*/ 181 h 232"/>
                <a:gd name="T64" fmla="*/ 60 w 232"/>
                <a:gd name="T65" fmla="*/ 167 h 232"/>
                <a:gd name="T66" fmla="*/ 60 w 232"/>
                <a:gd name="T67" fmla="*/ 167 h 232"/>
                <a:gd name="T68" fmla="*/ 101 w 232"/>
                <a:gd name="T69" fmla="*/ 100 h 232"/>
                <a:gd name="T70" fmla="*/ 69 w 232"/>
                <a:gd name="T71" fmla="*/ 123 h 232"/>
                <a:gd name="T72" fmla="*/ 56 w 232"/>
                <a:gd name="T73" fmla="*/ 134 h 232"/>
                <a:gd name="T74" fmla="*/ 185 w 232"/>
                <a:gd name="T75" fmla="*/ 156 h 232"/>
                <a:gd name="T76" fmla="*/ 185 w 232"/>
                <a:gd name="T77" fmla="*/ 156 h 232"/>
                <a:gd name="T78" fmla="*/ 172 w 232"/>
                <a:gd name="T79" fmla="*/ 134 h 232"/>
                <a:gd name="T80" fmla="*/ 177 w 232"/>
                <a:gd name="T81" fmla="*/ 134 h 232"/>
                <a:gd name="T82" fmla="*/ 163 w 232"/>
                <a:gd name="T83" fmla="*/ 156 h 232"/>
                <a:gd name="T84" fmla="*/ 132 w 232"/>
                <a:gd name="T85" fmla="*/ 134 h 232"/>
                <a:gd name="T86" fmla="*/ 132 w 232"/>
                <a:gd name="T87" fmla="*/ 134 h 232"/>
                <a:gd name="T88" fmla="*/ 130 w 232"/>
                <a:gd name="T89" fmla="*/ 167 h 232"/>
                <a:gd name="T90" fmla="*/ 140 w 232"/>
                <a:gd name="T91" fmla="*/ 168 h 232"/>
                <a:gd name="T92" fmla="*/ 140 w 232"/>
                <a:gd name="T93" fmla="*/ 155 h 232"/>
                <a:gd name="T94" fmla="*/ 127 w 232"/>
                <a:gd name="T95" fmla="*/ 89 h 232"/>
                <a:gd name="T96" fmla="*/ 140 w 232"/>
                <a:gd name="T97" fmla="*/ 10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232">
                  <a:moveTo>
                    <a:pt x="114" y="100"/>
                  </a:moveTo>
                  <a:cubicBezTo>
                    <a:pt x="105" y="100"/>
                    <a:pt x="105" y="100"/>
                    <a:pt x="105" y="100"/>
                  </a:cubicBezTo>
                  <a:cubicBezTo>
                    <a:pt x="105" y="89"/>
                    <a:pt x="105" y="89"/>
                    <a:pt x="105" y="89"/>
                  </a:cubicBezTo>
                  <a:cubicBezTo>
                    <a:pt x="114" y="89"/>
                    <a:pt x="114" y="89"/>
                    <a:pt x="114" y="89"/>
                  </a:cubicBezTo>
                  <a:lnTo>
                    <a:pt x="114" y="100"/>
                  </a:lnTo>
                  <a:close/>
                  <a:moveTo>
                    <a:pt x="92" y="134"/>
                  </a:moveTo>
                  <a:cubicBezTo>
                    <a:pt x="101" y="134"/>
                    <a:pt x="101" y="134"/>
                    <a:pt x="101" y="134"/>
                  </a:cubicBezTo>
                  <a:cubicBezTo>
                    <a:pt x="101" y="123"/>
                    <a:pt x="101" y="123"/>
                    <a:pt x="101" y="123"/>
                  </a:cubicBezTo>
                  <a:cubicBezTo>
                    <a:pt x="92" y="123"/>
                    <a:pt x="92" y="123"/>
                    <a:pt x="92" y="123"/>
                  </a:cubicBezTo>
                  <a:lnTo>
                    <a:pt x="92" y="134"/>
                  </a:lnTo>
                  <a:close/>
                  <a:moveTo>
                    <a:pt x="93" y="155"/>
                  </a:moveTo>
                  <a:cubicBezTo>
                    <a:pt x="92" y="155"/>
                    <a:pt x="92" y="155"/>
                    <a:pt x="92" y="155"/>
                  </a:cubicBezTo>
                  <a:cubicBezTo>
                    <a:pt x="92" y="156"/>
                    <a:pt x="92" y="156"/>
                    <a:pt x="92" y="156"/>
                  </a:cubicBezTo>
                  <a:cubicBezTo>
                    <a:pt x="92" y="167"/>
                    <a:pt x="92" y="167"/>
                    <a:pt x="92" y="167"/>
                  </a:cubicBezTo>
                  <a:cubicBezTo>
                    <a:pt x="92" y="168"/>
                    <a:pt x="92" y="168"/>
                    <a:pt x="92" y="168"/>
                  </a:cubicBezTo>
                  <a:cubicBezTo>
                    <a:pt x="93" y="168"/>
                    <a:pt x="93" y="168"/>
                    <a:pt x="93" y="168"/>
                  </a:cubicBezTo>
                  <a:cubicBezTo>
                    <a:pt x="102" y="168"/>
                    <a:pt x="102" y="168"/>
                    <a:pt x="102" y="168"/>
                  </a:cubicBezTo>
                  <a:cubicBezTo>
                    <a:pt x="103" y="168"/>
                    <a:pt x="103" y="168"/>
                    <a:pt x="103" y="168"/>
                  </a:cubicBezTo>
                  <a:cubicBezTo>
                    <a:pt x="103" y="167"/>
                    <a:pt x="103" y="167"/>
                    <a:pt x="103" y="167"/>
                  </a:cubicBezTo>
                  <a:cubicBezTo>
                    <a:pt x="103" y="156"/>
                    <a:pt x="103" y="156"/>
                    <a:pt x="103" y="156"/>
                  </a:cubicBezTo>
                  <a:cubicBezTo>
                    <a:pt x="103" y="155"/>
                    <a:pt x="103" y="155"/>
                    <a:pt x="103" y="155"/>
                  </a:cubicBezTo>
                  <a:cubicBezTo>
                    <a:pt x="102" y="155"/>
                    <a:pt x="102" y="155"/>
                    <a:pt x="102" y="155"/>
                  </a:cubicBezTo>
                  <a:lnTo>
                    <a:pt x="93" y="155"/>
                  </a:lnTo>
                  <a:close/>
                  <a:moveTo>
                    <a:pt x="107" y="181"/>
                  </a:moveTo>
                  <a:cubicBezTo>
                    <a:pt x="125" y="181"/>
                    <a:pt x="125" y="181"/>
                    <a:pt x="125" y="181"/>
                  </a:cubicBezTo>
                  <a:cubicBezTo>
                    <a:pt x="125" y="156"/>
                    <a:pt x="125" y="156"/>
                    <a:pt x="125" y="156"/>
                  </a:cubicBezTo>
                  <a:cubicBezTo>
                    <a:pt x="107" y="156"/>
                    <a:pt x="107" y="156"/>
                    <a:pt x="107" y="156"/>
                  </a:cubicBezTo>
                  <a:lnTo>
                    <a:pt x="107" y="181"/>
                  </a:lnTo>
                  <a:close/>
                  <a:moveTo>
                    <a:pt x="114" y="123"/>
                  </a:moveTo>
                  <a:cubicBezTo>
                    <a:pt x="105" y="123"/>
                    <a:pt x="105" y="123"/>
                    <a:pt x="105" y="123"/>
                  </a:cubicBezTo>
                  <a:cubicBezTo>
                    <a:pt x="105" y="134"/>
                    <a:pt x="105" y="134"/>
                    <a:pt x="105" y="134"/>
                  </a:cubicBezTo>
                  <a:cubicBezTo>
                    <a:pt x="114" y="134"/>
                    <a:pt x="114" y="134"/>
                    <a:pt x="114" y="134"/>
                  </a:cubicBezTo>
                  <a:lnTo>
                    <a:pt x="114" y="123"/>
                  </a:lnTo>
                  <a:close/>
                  <a:moveTo>
                    <a:pt x="118" y="134"/>
                  </a:moveTo>
                  <a:cubicBezTo>
                    <a:pt x="127" y="134"/>
                    <a:pt x="127" y="134"/>
                    <a:pt x="127" y="134"/>
                  </a:cubicBezTo>
                  <a:cubicBezTo>
                    <a:pt x="127" y="123"/>
                    <a:pt x="127" y="123"/>
                    <a:pt x="127" y="123"/>
                  </a:cubicBezTo>
                  <a:cubicBezTo>
                    <a:pt x="118" y="123"/>
                    <a:pt x="118" y="123"/>
                    <a:pt x="118" y="123"/>
                  </a:cubicBezTo>
                  <a:lnTo>
                    <a:pt x="118" y="134"/>
                  </a:lnTo>
                  <a:close/>
                  <a:moveTo>
                    <a:pt x="47" y="167"/>
                  </a:moveTo>
                  <a:cubicBezTo>
                    <a:pt x="56" y="167"/>
                    <a:pt x="56" y="167"/>
                    <a:pt x="56" y="167"/>
                  </a:cubicBezTo>
                  <a:cubicBezTo>
                    <a:pt x="56" y="156"/>
                    <a:pt x="56" y="156"/>
                    <a:pt x="56" y="156"/>
                  </a:cubicBezTo>
                  <a:cubicBezTo>
                    <a:pt x="47" y="156"/>
                    <a:pt x="47" y="156"/>
                    <a:pt x="47" y="156"/>
                  </a:cubicBezTo>
                  <a:lnTo>
                    <a:pt x="47" y="167"/>
                  </a:lnTo>
                  <a:close/>
                  <a:moveTo>
                    <a:pt x="232" y="116"/>
                  </a:moveTo>
                  <a:cubicBezTo>
                    <a:pt x="232" y="180"/>
                    <a:pt x="180" y="232"/>
                    <a:pt x="116" y="232"/>
                  </a:cubicBezTo>
                  <a:cubicBezTo>
                    <a:pt x="52" y="232"/>
                    <a:pt x="0" y="180"/>
                    <a:pt x="0" y="116"/>
                  </a:cubicBezTo>
                  <a:cubicBezTo>
                    <a:pt x="0" y="52"/>
                    <a:pt x="52" y="0"/>
                    <a:pt x="116" y="0"/>
                  </a:cubicBezTo>
                  <a:cubicBezTo>
                    <a:pt x="180" y="0"/>
                    <a:pt x="232" y="52"/>
                    <a:pt x="232" y="116"/>
                  </a:cubicBezTo>
                  <a:close/>
                  <a:moveTo>
                    <a:pt x="80" y="120"/>
                  </a:moveTo>
                  <a:cubicBezTo>
                    <a:pt x="79" y="120"/>
                    <a:pt x="79" y="120"/>
                    <a:pt x="79" y="120"/>
                  </a:cubicBezTo>
                  <a:cubicBezTo>
                    <a:pt x="79" y="117"/>
                    <a:pt x="79" y="117"/>
                    <a:pt x="79" y="117"/>
                  </a:cubicBezTo>
                  <a:cubicBezTo>
                    <a:pt x="79" y="111"/>
                    <a:pt x="79" y="111"/>
                    <a:pt x="79" y="111"/>
                  </a:cubicBezTo>
                  <a:cubicBezTo>
                    <a:pt x="39" y="111"/>
                    <a:pt x="39" y="111"/>
                    <a:pt x="39" y="111"/>
                  </a:cubicBezTo>
                  <a:cubicBezTo>
                    <a:pt x="39" y="117"/>
                    <a:pt x="39" y="117"/>
                    <a:pt x="39" y="117"/>
                  </a:cubicBezTo>
                  <a:cubicBezTo>
                    <a:pt x="40" y="117"/>
                    <a:pt x="40" y="117"/>
                    <a:pt x="40" y="117"/>
                  </a:cubicBezTo>
                  <a:cubicBezTo>
                    <a:pt x="40" y="181"/>
                    <a:pt x="40" y="181"/>
                    <a:pt x="40" y="181"/>
                  </a:cubicBezTo>
                  <a:cubicBezTo>
                    <a:pt x="39" y="181"/>
                    <a:pt x="39" y="181"/>
                    <a:pt x="39" y="181"/>
                  </a:cubicBezTo>
                  <a:cubicBezTo>
                    <a:pt x="39" y="188"/>
                    <a:pt x="39" y="188"/>
                    <a:pt x="39" y="188"/>
                  </a:cubicBezTo>
                  <a:cubicBezTo>
                    <a:pt x="79" y="188"/>
                    <a:pt x="79" y="188"/>
                    <a:pt x="79" y="188"/>
                  </a:cubicBezTo>
                  <a:cubicBezTo>
                    <a:pt x="79" y="181"/>
                    <a:pt x="79" y="181"/>
                    <a:pt x="79" y="181"/>
                  </a:cubicBezTo>
                  <a:cubicBezTo>
                    <a:pt x="79" y="178"/>
                    <a:pt x="79" y="178"/>
                    <a:pt x="79" y="178"/>
                  </a:cubicBezTo>
                  <a:cubicBezTo>
                    <a:pt x="80" y="178"/>
                    <a:pt x="80" y="178"/>
                    <a:pt x="80" y="178"/>
                  </a:cubicBezTo>
                  <a:cubicBezTo>
                    <a:pt x="80" y="152"/>
                    <a:pt x="80" y="152"/>
                    <a:pt x="80" y="152"/>
                  </a:cubicBezTo>
                  <a:cubicBezTo>
                    <a:pt x="79" y="152"/>
                    <a:pt x="79" y="152"/>
                    <a:pt x="79" y="152"/>
                  </a:cubicBezTo>
                  <a:cubicBezTo>
                    <a:pt x="79" y="141"/>
                    <a:pt x="79" y="141"/>
                    <a:pt x="79" y="141"/>
                  </a:cubicBezTo>
                  <a:cubicBezTo>
                    <a:pt x="80" y="141"/>
                    <a:pt x="80" y="141"/>
                    <a:pt x="80" y="141"/>
                  </a:cubicBezTo>
                  <a:lnTo>
                    <a:pt x="80" y="120"/>
                  </a:lnTo>
                  <a:close/>
                  <a:moveTo>
                    <a:pt x="149" y="78"/>
                  </a:moveTo>
                  <a:cubicBezTo>
                    <a:pt x="141" y="78"/>
                    <a:pt x="141" y="78"/>
                    <a:pt x="141" y="78"/>
                  </a:cubicBezTo>
                  <a:cubicBezTo>
                    <a:pt x="141" y="72"/>
                    <a:pt x="141" y="72"/>
                    <a:pt x="141" y="72"/>
                  </a:cubicBezTo>
                  <a:cubicBezTo>
                    <a:pt x="118" y="72"/>
                    <a:pt x="118" y="72"/>
                    <a:pt x="118" y="72"/>
                  </a:cubicBezTo>
                  <a:cubicBezTo>
                    <a:pt x="118" y="56"/>
                    <a:pt x="118" y="56"/>
                    <a:pt x="118" y="56"/>
                  </a:cubicBezTo>
                  <a:cubicBezTo>
                    <a:pt x="127" y="56"/>
                    <a:pt x="127" y="56"/>
                    <a:pt x="127" y="56"/>
                  </a:cubicBezTo>
                  <a:cubicBezTo>
                    <a:pt x="127" y="57"/>
                    <a:pt x="127" y="57"/>
                    <a:pt x="127" y="57"/>
                  </a:cubicBezTo>
                  <a:cubicBezTo>
                    <a:pt x="139" y="57"/>
                    <a:pt x="139" y="57"/>
                    <a:pt x="139" y="57"/>
                  </a:cubicBezTo>
                  <a:cubicBezTo>
                    <a:pt x="135" y="51"/>
                    <a:pt x="135" y="51"/>
                    <a:pt x="135" y="51"/>
                  </a:cubicBezTo>
                  <a:cubicBezTo>
                    <a:pt x="139" y="45"/>
                    <a:pt x="139" y="45"/>
                    <a:pt x="139" y="45"/>
                  </a:cubicBezTo>
                  <a:cubicBezTo>
                    <a:pt x="129" y="45"/>
                    <a:pt x="129" y="45"/>
                    <a:pt x="129" y="45"/>
                  </a:cubicBezTo>
                  <a:cubicBezTo>
                    <a:pt x="129" y="44"/>
                    <a:pt x="129" y="44"/>
                    <a:pt x="129" y="44"/>
                  </a:cubicBezTo>
                  <a:cubicBezTo>
                    <a:pt x="118" y="44"/>
                    <a:pt x="118" y="44"/>
                    <a:pt x="118" y="44"/>
                  </a:cubicBezTo>
                  <a:cubicBezTo>
                    <a:pt x="115" y="44"/>
                    <a:pt x="115" y="44"/>
                    <a:pt x="115" y="44"/>
                  </a:cubicBezTo>
                  <a:cubicBezTo>
                    <a:pt x="115" y="72"/>
                    <a:pt x="115" y="72"/>
                    <a:pt x="115" y="72"/>
                  </a:cubicBezTo>
                  <a:cubicBezTo>
                    <a:pt x="91" y="72"/>
                    <a:pt x="91" y="72"/>
                    <a:pt x="91" y="72"/>
                  </a:cubicBezTo>
                  <a:cubicBezTo>
                    <a:pt x="91" y="78"/>
                    <a:pt x="91" y="78"/>
                    <a:pt x="91" y="78"/>
                  </a:cubicBezTo>
                  <a:cubicBezTo>
                    <a:pt x="84" y="78"/>
                    <a:pt x="84" y="78"/>
                    <a:pt x="84" y="78"/>
                  </a:cubicBezTo>
                  <a:cubicBezTo>
                    <a:pt x="84" y="85"/>
                    <a:pt x="84" y="85"/>
                    <a:pt x="84" y="85"/>
                  </a:cubicBezTo>
                  <a:cubicBezTo>
                    <a:pt x="85" y="85"/>
                    <a:pt x="85" y="85"/>
                    <a:pt x="85" y="85"/>
                  </a:cubicBezTo>
                  <a:cubicBezTo>
                    <a:pt x="85" y="111"/>
                    <a:pt x="85" y="111"/>
                    <a:pt x="85" y="111"/>
                  </a:cubicBezTo>
                  <a:cubicBezTo>
                    <a:pt x="84" y="111"/>
                    <a:pt x="84" y="111"/>
                    <a:pt x="84" y="111"/>
                  </a:cubicBezTo>
                  <a:cubicBezTo>
                    <a:pt x="84" y="117"/>
                    <a:pt x="84" y="117"/>
                    <a:pt x="84" y="117"/>
                  </a:cubicBezTo>
                  <a:cubicBezTo>
                    <a:pt x="85" y="117"/>
                    <a:pt x="85" y="117"/>
                    <a:pt x="85" y="117"/>
                  </a:cubicBezTo>
                  <a:cubicBezTo>
                    <a:pt x="85" y="143"/>
                    <a:pt x="85" y="143"/>
                    <a:pt x="85" y="143"/>
                  </a:cubicBezTo>
                  <a:cubicBezTo>
                    <a:pt x="84" y="143"/>
                    <a:pt x="84" y="143"/>
                    <a:pt x="84" y="143"/>
                  </a:cubicBezTo>
                  <a:cubicBezTo>
                    <a:pt x="84" y="150"/>
                    <a:pt x="84" y="150"/>
                    <a:pt x="84" y="150"/>
                  </a:cubicBezTo>
                  <a:cubicBezTo>
                    <a:pt x="85" y="150"/>
                    <a:pt x="85" y="150"/>
                    <a:pt x="85" y="150"/>
                  </a:cubicBezTo>
                  <a:cubicBezTo>
                    <a:pt x="85" y="181"/>
                    <a:pt x="85" y="181"/>
                    <a:pt x="85" y="181"/>
                  </a:cubicBezTo>
                  <a:cubicBezTo>
                    <a:pt x="84" y="181"/>
                    <a:pt x="84" y="181"/>
                    <a:pt x="84" y="181"/>
                  </a:cubicBezTo>
                  <a:cubicBezTo>
                    <a:pt x="84" y="188"/>
                    <a:pt x="84" y="188"/>
                    <a:pt x="84" y="188"/>
                  </a:cubicBezTo>
                  <a:cubicBezTo>
                    <a:pt x="149" y="188"/>
                    <a:pt x="149" y="188"/>
                    <a:pt x="149" y="188"/>
                  </a:cubicBezTo>
                  <a:cubicBezTo>
                    <a:pt x="149" y="181"/>
                    <a:pt x="149" y="181"/>
                    <a:pt x="149" y="181"/>
                  </a:cubicBezTo>
                  <a:cubicBezTo>
                    <a:pt x="147" y="181"/>
                    <a:pt x="147" y="181"/>
                    <a:pt x="147" y="181"/>
                  </a:cubicBezTo>
                  <a:cubicBezTo>
                    <a:pt x="147" y="150"/>
                    <a:pt x="147" y="150"/>
                    <a:pt x="147" y="150"/>
                  </a:cubicBezTo>
                  <a:cubicBezTo>
                    <a:pt x="149" y="150"/>
                    <a:pt x="149" y="150"/>
                    <a:pt x="149" y="150"/>
                  </a:cubicBezTo>
                  <a:cubicBezTo>
                    <a:pt x="149" y="143"/>
                    <a:pt x="149" y="143"/>
                    <a:pt x="149" y="143"/>
                  </a:cubicBezTo>
                  <a:cubicBezTo>
                    <a:pt x="147" y="143"/>
                    <a:pt x="147" y="143"/>
                    <a:pt x="147" y="143"/>
                  </a:cubicBezTo>
                  <a:cubicBezTo>
                    <a:pt x="147" y="117"/>
                    <a:pt x="147" y="117"/>
                    <a:pt x="147" y="117"/>
                  </a:cubicBezTo>
                  <a:cubicBezTo>
                    <a:pt x="149" y="117"/>
                    <a:pt x="149" y="117"/>
                    <a:pt x="149" y="117"/>
                  </a:cubicBezTo>
                  <a:cubicBezTo>
                    <a:pt x="149" y="111"/>
                    <a:pt x="149" y="111"/>
                    <a:pt x="149" y="111"/>
                  </a:cubicBezTo>
                  <a:cubicBezTo>
                    <a:pt x="147" y="111"/>
                    <a:pt x="147" y="111"/>
                    <a:pt x="147" y="111"/>
                  </a:cubicBezTo>
                  <a:cubicBezTo>
                    <a:pt x="147" y="85"/>
                    <a:pt x="147" y="85"/>
                    <a:pt x="147" y="85"/>
                  </a:cubicBezTo>
                  <a:cubicBezTo>
                    <a:pt x="149" y="85"/>
                    <a:pt x="149" y="85"/>
                    <a:pt x="149" y="85"/>
                  </a:cubicBezTo>
                  <a:lnTo>
                    <a:pt x="149" y="78"/>
                  </a:lnTo>
                  <a:close/>
                  <a:moveTo>
                    <a:pt x="194" y="111"/>
                  </a:moveTo>
                  <a:cubicBezTo>
                    <a:pt x="153" y="111"/>
                    <a:pt x="153" y="111"/>
                    <a:pt x="153" y="111"/>
                  </a:cubicBezTo>
                  <a:cubicBezTo>
                    <a:pt x="153" y="117"/>
                    <a:pt x="153" y="117"/>
                    <a:pt x="153" y="117"/>
                  </a:cubicBezTo>
                  <a:cubicBezTo>
                    <a:pt x="153" y="120"/>
                    <a:pt x="153" y="120"/>
                    <a:pt x="153" y="120"/>
                  </a:cubicBezTo>
                  <a:cubicBezTo>
                    <a:pt x="152" y="120"/>
                    <a:pt x="152" y="120"/>
                    <a:pt x="152" y="120"/>
                  </a:cubicBezTo>
                  <a:cubicBezTo>
                    <a:pt x="152" y="141"/>
                    <a:pt x="152" y="141"/>
                    <a:pt x="152" y="141"/>
                  </a:cubicBezTo>
                  <a:cubicBezTo>
                    <a:pt x="153" y="141"/>
                    <a:pt x="153" y="141"/>
                    <a:pt x="153" y="141"/>
                  </a:cubicBezTo>
                  <a:cubicBezTo>
                    <a:pt x="153" y="152"/>
                    <a:pt x="153" y="152"/>
                    <a:pt x="153" y="152"/>
                  </a:cubicBezTo>
                  <a:cubicBezTo>
                    <a:pt x="152" y="152"/>
                    <a:pt x="152" y="152"/>
                    <a:pt x="152" y="152"/>
                  </a:cubicBezTo>
                  <a:cubicBezTo>
                    <a:pt x="152" y="178"/>
                    <a:pt x="152" y="178"/>
                    <a:pt x="152" y="178"/>
                  </a:cubicBezTo>
                  <a:cubicBezTo>
                    <a:pt x="153" y="178"/>
                    <a:pt x="153" y="178"/>
                    <a:pt x="153" y="178"/>
                  </a:cubicBezTo>
                  <a:cubicBezTo>
                    <a:pt x="153" y="181"/>
                    <a:pt x="153" y="181"/>
                    <a:pt x="153" y="181"/>
                  </a:cubicBezTo>
                  <a:cubicBezTo>
                    <a:pt x="153" y="188"/>
                    <a:pt x="153" y="188"/>
                    <a:pt x="153" y="188"/>
                  </a:cubicBezTo>
                  <a:cubicBezTo>
                    <a:pt x="194" y="188"/>
                    <a:pt x="194" y="188"/>
                    <a:pt x="194" y="188"/>
                  </a:cubicBezTo>
                  <a:cubicBezTo>
                    <a:pt x="194" y="181"/>
                    <a:pt x="194" y="181"/>
                    <a:pt x="194" y="181"/>
                  </a:cubicBezTo>
                  <a:cubicBezTo>
                    <a:pt x="192" y="181"/>
                    <a:pt x="192" y="181"/>
                    <a:pt x="192" y="181"/>
                  </a:cubicBezTo>
                  <a:cubicBezTo>
                    <a:pt x="192" y="117"/>
                    <a:pt x="192" y="117"/>
                    <a:pt x="192" y="117"/>
                  </a:cubicBezTo>
                  <a:cubicBezTo>
                    <a:pt x="194" y="117"/>
                    <a:pt x="194" y="117"/>
                    <a:pt x="194" y="117"/>
                  </a:cubicBezTo>
                  <a:lnTo>
                    <a:pt x="194" y="111"/>
                  </a:lnTo>
                  <a:close/>
                  <a:moveTo>
                    <a:pt x="60" y="167"/>
                  </a:moveTo>
                  <a:cubicBezTo>
                    <a:pt x="69" y="167"/>
                    <a:pt x="69" y="167"/>
                    <a:pt x="69" y="167"/>
                  </a:cubicBezTo>
                  <a:cubicBezTo>
                    <a:pt x="69" y="156"/>
                    <a:pt x="69" y="156"/>
                    <a:pt x="69" y="156"/>
                  </a:cubicBezTo>
                  <a:cubicBezTo>
                    <a:pt x="60" y="156"/>
                    <a:pt x="60" y="156"/>
                    <a:pt x="60" y="156"/>
                  </a:cubicBezTo>
                  <a:lnTo>
                    <a:pt x="60" y="167"/>
                  </a:lnTo>
                  <a:close/>
                  <a:moveTo>
                    <a:pt x="101" y="89"/>
                  </a:moveTo>
                  <a:cubicBezTo>
                    <a:pt x="92" y="89"/>
                    <a:pt x="92" y="89"/>
                    <a:pt x="92" y="89"/>
                  </a:cubicBezTo>
                  <a:cubicBezTo>
                    <a:pt x="92" y="100"/>
                    <a:pt x="92" y="100"/>
                    <a:pt x="92" y="100"/>
                  </a:cubicBezTo>
                  <a:cubicBezTo>
                    <a:pt x="101" y="100"/>
                    <a:pt x="101" y="100"/>
                    <a:pt x="101" y="100"/>
                  </a:cubicBezTo>
                  <a:lnTo>
                    <a:pt x="101" y="89"/>
                  </a:lnTo>
                  <a:close/>
                  <a:moveTo>
                    <a:pt x="60" y="134"/>
                  </a:moveTo>
                  <a:cubicBezTo>
                    <a:pt x="69" y="134"/>
                    <a:pt x="69" y="134"/>
                    <a:pt x="69" y="134"/>
                  </a:cubicBezTo>
                  <a:cubicBezTo>
                    <a:pt x="69" y="123"/>
                    <a:pt x="69" y="123"/>
                    <a:pt x="69" y="123"/>
                  </a:cubicBezTo>
                  <a:cubicBezTo>
                    <a:pt x="60" y="123"/>
                    <a:pt x="60" y="123"/>
                    <a:pt x="60" y="123"/>
                  </a:cubicBezTo>
                  <a:lnTo>
                    <a:pt x="60" y="134"/>
                  </a:lnTo>
                  <a:close/>
                  <a:moveTo>
                    <a:pt x="47" y="134"/>
                  </a:moveTo>
                  <a:cubicBezTo>
                    <a:pt x="56" y="134"/>
                    <a:pt x="56" y="134"/>
                    <a:pt x="56" y="134"/>
                  </a:cubicBezTo>
                  <a:cubicBezTo>
                    <a:pt x="56" y="123"/>
                    <a:pt x="56" y="123"/>
                    <a:pt x="56" y="123"/>
                  </a:cubicBezTo>
                  <a:cubicBezTo>
                    <a:pt x="47" y="123"/>
                    <a:pt x="47" y="123"/>
                    <a:pt x="47" y="123"/>
                  </a:cubicBezTo>
                  <a:lnTo>
                    <a:pt x="47" y="134"/>
                  </a:lnTo>
                  <a:close/>
                  <a:moveTo>
                    <a:pt x="185" y="156"/>
                  </a:moveTo>
                  <a:cubicBezTo>
                    <a:pt x="177" y="156"/>
                    <a:pt x="177" y="156"/>
                    <a:pt x="177" y="156"/>
                  </a:cubicBezTo>
                  <a:cubicBezTo>
                    <a:pt x="177" y="167"/>
                    <a:pt x="177" y="167"/>
                    <a:pt x="177" y="167"/>
                  </a:cubicBezTo>
                  <a:cubicBezTo>
                    <a:pt x="185" y="167"/>
                    <a:pt x="185" y="167"/>
                    <a:pt x="185" y="167"/>
                  </a:cubicBezTo>
                  <a:lnTo>
                    <a:pt x="185" y="156"/>
                  </a:lnTo>
                  <a:close/>
                  <a:moveTo>
                    <a:pt x="172" y="123"/>
                  </a:moveTo>
                  <a:cubicBezTo>
                    <a:pt x="163" y="123"/>
                    <a:pt x="163" y="123"/>
                    <a:pt x="163" y="123"/>
                  </a:cubicBezTo>
                  <a:cubicBezTo>
                    <a:pt x="163" y="134"/>
                    <a:pt x="163" y="134"/>
                    <a:pt x="163" y="134"/>
                  </a:cubicBezTo>
                  <a:cubicBezTo>
                    <a:pt x="172" y="134"/>
                    <a:pt x="172" y="134"/>
                    <a:pt x="172" y="134"/>
                  </a:cubicBezTo>
                  <a:lnTo>
                    <a:pt x="172" y="123"/>
                  </a:lnTo>
                  <a:close/>
                  <a:moveTo>
                    <a:pt x="185" y="123"/>
                  </a:moveTo>
                  <a:cubicBezTo>
                    <a:pt x="177" y="123"/>
                    <a:pt x="177" y="123"/>
                    <a:pt x="177" y="123"/>
                  </a:cubicBezTo>
                  <a:cubicBezTo>
                    <a:pt x="177" y="134"/>
                    <a:pt x="177" y="134"/>
                    <a:pt x="177" y="134"/>
                  </a:cubicBezTo>
                  <a:cubicBezTo>
                    <a:pt x="185" y="134"/>
                    <a:pt x="185" y="134"/>
                    <a:pt x="185" y="134"/>
                  </a:cubicBezTo>
                  <a:lnTo>
                    <a:pt x="185" y="123"/>
                  </a:lnTo>
                  <a:close/>
                  <a:moveTo>
                    <a:pt x="172" y="156"/>
                  </a:moveTo>
                  <a:cubicBezTo>
                    <a:pt x="163" y="156"/>
                    <a:pt x="163" y="156"/>
                    <a:pt x="163" y="156"/>
                  </a:cubicBezTo>
                  <a:cubicBezTo>
                    <a:pt x="163" y="167"/>
                    <a:pt x="163" y="167"/>
                    <a:pt x="163" y="167"/>
                  </a:cubicBezTo>
                  <a:cubicBezTo>
                    <a:pt x="172" y="167"/>
                    <a:pt x="172" y="167"/>
                    <a:pt x="172" y="167"/>
                  </a:cubicBezTo>
                  <a:lnTo>
                    <a:pt x="172" y="156"/>
                  </a:lnTo>
                  <a:close/>
                  <a:moveTo>
                    <a:pt x="132" y="134"/>
                  </a:moveTo>
                  <a:cubicBezTo>
                    <a:pt x="140" y="134"/>
                    <a:pt x="140" y="134"/>
                    <a:pt x="140" y="134"/>
                  </a:cubicBezTo>
                  <a:cubicBezTo>
                    <a:pt x="140" y="123"/>
                    <a:pt x="140" y="123"/>
                    <a:pt x="140" y="123"/>
                  </a:cubicBezTo>
                  <a:cubicBezTo>
                    <a:pt x="132" y="123"/>
                    <a:pt x="132" y="123"/>
                    <a:pt x="132" y="123"/>
                  </a:cubicBezTo>
                  <a:lnTo>
                    <a:pt x="132" y="134"/>
                  </a:lnTo>
                  <a:close/>
                  <a:moveTo>
                    <a:pt x="130" y="155"/>
                  </a:moveTo>
                  <a:cubicBezTo>
                    <a:pt x="130" y="155"/>
                    <a:pt x="130" y="155"/>
                    <a:pt x="130" y="155"/>
                  </a:cubicBezTo>
                  <a:cubicBezTo>
                    <a:pt x="130" y="156"/>
                    <a:pt x="130" y="156"/>
                    <a:pt x="130" y="156"/>
                  </a:cubicBezTo>
                  <a:cubicBezTo>
                    <a:pt x="130" y="167"/>
                    <a:pt x="130" y="167"/>
                    <a:pt x="130" y="167"/>
                  </a:cubicBezTo>
                  <a:cubicBezTo>
                    <a:pt x="130" y="168"/>
                    <a:pt x="130" y="168"/>
                    <a:pt x="130" y="168"/>
                  </a:cubicBezTo>
                  <a:cubicBezTo>
                    <a:pt x="130" y="168"/>
                    <a:pt x="130" y="168"/>
                    <a:pt x="130" y="168"/>
                  </a:cubicBezTo>
                  <a:cubicBezTo>
                    <a:pt x="140" y="168"/>
                    <a:pt x="140" y="168"/>
                    <a:pt x="140" y="168"/>
                  </a:cubicBezTo>
                  <a:cubicBezTo>
                    <a:pt x="140" y="168"/>
                    <a:pt x="140" y="168"/>
                    <a:pt x="140" y="168"/>
                  </a:cubicBezTo>
                  <a:cubicBezTo>
                    <a:pt x="140" y="167"/>
                    <a:pt x="140" y="167"/>
                    <a:pt x="140" y="167"/>
                  </a:cubicBezTo>
                  <a:cubicBezTo>
                    <a:pt x="140" y="156"/>
                    <a:pt x="140" y="156"/>
                    <a:pt x="140" y="156"/>
                  </a:cubicBezTo>
                  <a:cubicBezTo>
                    <a:pt x="140" y="155"/>
                    <a:pt x="140" y="155"/>
                    <a:pt x="140" y="155"/>
                  </a:cubicBezTo>
                  <a:cubicBezTo>
                    <a:pt x="140" y="155"/>
                    <a:pt x="140" y="155"/>
                    <a:pt x="140" y="155"/>
                  </a:cubicBezTo>
                  <a:lnTo>
                    <a:pt x="130" y="155"/>
                  </a:lnTo>
                  <a:close/>
                  <a:moveTo>
                    <a:pt x="118" y="100"/>
                  </a:moveTo>
                  <a:cubicBezTo>
                    <a:pt x="127" y="100"/>
                    <a:pt x="127" y="100"/>
                    <a:pt x="127" y="100"/>
                  </a:cubicBezTo>
                  <a:cubicBezTo>
                    <a:pt x="127" y="89"/>
                    <a:pt x="127" y="89"/>
                    <a:pt x="127" y="89"/>
                  </a:cubicBezTo>
                  <a:cubicBezTo>
                    <a:pt x="118" y="89"/>
                    <a:pt x="118" y="89"/>
                    <a:pt x="118" y="89"/>
                  </a:cubicBezTo>
                  <a:lnTo>
                    <a:pt x="118" y="100"/>
                  </a:lnTo>
                  <a:close/>
                  <a:moveTo>
                    <a:pt x="132" y="100"/>
                  </a:moveTo>
                  <a:cubicBezTo>
                    <a:pt x="140" y="100"/>
                    <a:pt x="140" y="100"/>
                    <a:pt x="140" y="100"/>
                  </a:cubicBezTo>
                  <a:cubicBezTo>
                    <a:pt x="140" y="89"/>
                    <a:pt x="140" y="89"/>
                    <a:pt x="140" y="89"/>
                  </a:cubicBezTo>
                  <a:cubicBezTo>
                    <a:pt x="132" y="89"/>
                    <a:pt x="132" y="89"/>
                    <a:pt x="132" y="89"/>
                  </a:cubicBezTo>
                  <a:lnTo>
                    <a:pt x="132" y="1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sp>
          <p:nvSpPr>
            <p:cNvPr id="101" name="Freeform 100"/>
            <p:cNvSpPr>
              <a:spLocks noEditPoints="1"/>
            </p:cNvSpPr>
            <p:nvPr/>
          </p:nvSpPr>
          <p:spPr bwMode="auto">
            <a:xfrm>
              <a:off x="6988" y="4273"/>
              <a:ext cx="907" cy="909"/>
            </a:xfrm>
            <a:custGeom>
              <a:avLst/>
              <a:gdLst>
                <a:gd name="T0" fmla="*/ 147 w 232"/>
                <a:gd name="T1" fmla="*/ 63 h 232"/>
                <a:gd name="T2" fmla="*/ 142 w 232"/>
                <a:gd name="T3" fmla="*/ 63 h 232"/>
                <a:gd name="T4" fmla="*/ 142 w 232"/>
                <a:gd name="T5" fmla="*/ 77 h 232"/>
                <a:gd name="T6" fmla="*/ 72 w 232"/>
                <a:gd name="T7" fmla="*/ 117 h 232"/>
                <a:gd name="T8" fmla="*/ 61 w 232"/>
                <a:gd name="T9" fmla="*/ 117 h 232"/>
                <a:gd name="T10" fmla="*/ 116 w 232"/>
                <a:gd name="T11" fmla="*/ 77 h 232"/>
                <a:gd name="T12" fmla="*/ 46 w 232"/>
                <a:gd name="T13" fmla="*/ 157 h 232"/>
                <a:gd name="T14" fmla="*/ 46 w 232"/>
                <a:gd name="T15" fmla="*/ 143 h 232"/>
                <a:gd name="T16" fmla="*/ 72 w 232"/>
                <a:gd name="T17" fmla="*/ 157 h 232"/>
                <a:gd name="T18" fmla="*/ 61 w 232"/>
                <a:gd name="T19" fmla="*/ 157 h 232"/>
                <a:gd name="T20" fmla="*/ 100 w 232"/>
                <a:gd name="T21" fmla="*/ 77 h 232"/>
                <a:gd name="T22" fmla="*/ 232 w 232"/>
                <a:gd name="T23" fmla="*/ 116 h 232"/>
                <a:gd name="T24" fmla="*/ 116 w 232"/>
                <a:gd name="T25" fmla="*/ 0 h 232"/>
                <a:gd name="T26" fmla="*/ 75 w 232"/>
                <a:gd name="T27" fmla="*/ 72 h 232"/>
                <a:gd name="T28" fmla="*/ 36 w 232"/>
                <a:gd name="T29" fmla="*/ 97 h 232"/>
                <a:gd name="T30" fmla="*/ 36 w 232"/>
                <a:gd name="T31" fmla="*/ 173 h 232"/>
                <a:gd name="T32" fmla="*/ 84 w 232"/>
                <a:gd name="T33" fmla="*/ 173 h 232"/>
                <a:gd name="T34" fmla="*/ 86 w 232"/>
                <a:gd name="T35" fmla="*/ 139 h 232"/>
                <a:gd name="T36" fmla="*/ 86 w 232"/>
                <a:gd name="T37" fmla="*/ 125 h 232"/>
                <a:gd name="T38" fmla="*/ 84 w 232"/>
                <a:gd name="T39" fmla="*/ 97 h 232"/>
                <a:gd name="T40" fmla="*/ 86 w 232"/>
                <a:gd name="T41" fmla="*/ 86 h 232"/>
                <a:gd name="T42" fmla="*/ 166 w 232"/>
                <a:gd name="T43" fmla="*/ 173 h 232"/>
                <a:gd name="T44" fmla="*/ 146 w 232"/>
                <a:gd name="T45" fmla="*/ 158 h 232"/>
                <a:gd name="T46" fmla="*/ 145 w 232"/>
                <a:gd name="T47" fmla="*/ 147 h 232"/>
                <a:gd name="T48" fmla="*/ 140 w 232"/>
                <a:gd name="T49" fmla="*/ 173 h 232"/>
                <a:gd name="T50" fmla="*/ 113 w 232"/>
                <a:gd name="T51" fmla="*/ 146 h 232"/>
                <a:gd name="T52" fmla="*/ 112 w 232"/>
                <a:gd name="T53" fmla="*/ 158 h 232"/>
                <a:gd name="T54" fmla="*/ 100 w 232"/>
                <a:gd name="T55" fmla="*/ 157 h 232"/>
                <a:gd name="T56" fmla="*/ 101 w 232"/>
                <a:gd name="T57" fmla="*/ 143 h 232"/>
                <a:gd name="T58" fmla="*/ 105 w 232"/>
                <a:gd name="T59" fmla="*/ 88 h 232"/>
                <a:gd name="T60" fmla="*/ 166 w 232"/>
                <a:gd name="T61" fmla="*/ 104 h 232"/>
                <a:gd name="T62" fmla="*/ 168 w 232"/>
                <a:gd name="T63" fmla="*/ 89 h 232"/>
                <a:gd name="T64" fmla="*/ 168 w 232"/>
                <a:gd name="T65" fmla="*/ 58 h 232"/>
                <a:gd name="T66" fmla="*/ 90 w 232"/>
                <a:gd name="T67" fmla="*/ 58 h 232"/>
                <a:gd name="T68" fmla="*/ 90 w 232"/>
                <a:gd name="T69" fmla="*/ 89 h 232"/>
                <a:gd name="T70" fmla="*/ 92 w 232"/>
                <a:gd name="T71" fmla="*/ 128 h 232"/>
                <a:gd name="T72" fmla="*/ 92 w 232"/>
                <a:gd name="T73" fmla="*/ 136 h 232"/>
                <a:gd name="T74" fmla="*/ 90 w 232"/>
                <a:gd name="T75" fmla="*/ 182 h 232"/>
                <a:gd name="T76" fmla="*/ 196 w 232"/>
                <a:gd name="T77" fmla="*/ 170 h 232"/>
                <a:gd name="T78" fmla="*/ 164 w 232"/>
                <a:gd name="T79" fmla="*/ 133 h 232"/>
                <a:gd name="T80" fmla="*/ 158 w 232"/>
                <a:gd name="T81" fmla="*/ 132 h 232"/>
                <a:gd name="T82" fmla="*/ 107 w 232"/>
                <a:gd name="T83" fmla="*/ 137 h 232"/>
                <a:gd name="T84" fmla="*/ 150 w 232"/>
                <a:gd name="T85" fmla="*/ 143 h 232"/>
                <a:gd name="T86" fmla="*/ 187 w 232"/>
                <a:gd name="T87" fmla="*/ 180 h 232"/>
                <a:gd name="T88" fmla="*/ 190 w 232"/>
                <a:gd name="T89" fmla="*/ 180 h 232"/>
                <a:gd name="T90" fmla="*/ 196 w 232"/>
                <a:gd name="T91" fmla="*/ 170 h 232"/>
                <a:gd name="T92" fmla="*/ 149 w 232"/>
                <a:gd name="T93" fmla="*/ 132 h 232"/>
                <a:gd name="T94" fmla="*/ 46 w 232"/>
                <a:gd name="T95" fmla="*/ 117 h 232"/>
                <a:gd name="T96" fmla="*/ 46 w 232"/>
                <a:gd name="T97" fmla="*/ 1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232">
                  <a:moveTo>
                    <a:pt x="158" y="77"/>
                  </a:moveTo>
                  <a:cubicBezTo>
                    <a:pt x="147" y="77"/>
                    <a:pt x="147" y="77"/>
                    <a:pt x="147" y="77"/>
                  </a:cubicBezTo>
                  <a:cubicBezTo>
                    <a:pt x="147" y="63"/>
                    <a:pt x="147" y="63"/>
                    <a:pt x="147" y="63"/>
                  </a:cubicBezTo>
                  <a:cubicBezTo>
                    <a:pt x="158" y="63"/>
                    <a:pt x="158" y="63"/>
                    <a:pt x="158" y="63"/>
                  </a:cubicBezTo>
                  <a:lnTo>
                    <a:pt x="158" y="77"/>
                  </a:lnTo>
                  <a:close/>
                  <a:moveTo>
                    <a:pt x="142" y="63"/>
                  </a:moveTo>
                  <a:cubicBezTo>
                    <a:pt x="131" y="63"/>
                    <a:pt x="131" y="63"/>
                    <a:pt x="131" y="63"/>
                  </a:cubicBezTo>
                  <a:cubicBezTo>
                    <a:pt x="131" y="77"/>
                    <a:pt x="131" y="77"/>
                    <a:pt x="131" y="77"/>
                  </a:cubicBezTo>
                  <a:cubicBezTo>
                    <a:pt x="142" y="77"/>
                    <a:pt x="142" y="77"/>
                    <a:pt x="142" y="77"/>
                  </a:cubicBezTo>
                  <a:lnTo>
                    <a:pt x="142" y="63"/>
                  </a:lnTo>
                  <a:close/>
                  <a:moveTo>
                    <a:pt x="61" y="117"/>
                  </a:moveTo>
                  <a:cubicBezTo>
                    <a:pt x="72" y="117"/>
                    <a:pt x="72" y="117"/>
                    <a:pt x="72" y="117"/>
                  </a:cubicBezTo>
                  <a:cubicBezTo>
                    <a:pt x="72" y="104"/>
                    <a:pt x="72" y="104"/>
                    <a:pt x="72" y="104"/>
                  </a:cubicBezTo>
                  <a:cubicBezTo>
                    <a:pt x="61" y="104"/>
                    <a:pt x="61" y="104"/>
                    <a:pt x="61" y="104"/>
                  </a:cubicBezTo>
                  <a:lnTo>
                    <a:pt x="61" y="117"/>
                  </a:lnTo>
                  <a:close/>
                  <a:moveTo>
                    <a:pt x="126" y="63"/>
                  </a:moveTo>
                  <a:cubicBezTo>
                    <a:pt x="116" y="63"/>
                    <a:pt x="116" y="63"/>
                    <a:pt x="116" y="63"/>
                  </a:cubicBezTo>
                  <a:cubicBezTo>
                    <a:pt x="116" y="77"/>
                    <a:pt x="116" y="77"/>
                    <a:pt x="116" y="77"/>
                  </a:cubicBezTo>
                  <a:cubicBezTo>
                    <a:pt x="126" y="77"/>
                    <a:pt x="126" y="77"/>
                    <a:pt x="126" y="77"/>
                  </a:cubicBezTo>
                  <a:lnTo>
                    <a:pt x="126" y="63"/>
                  </a:lnTo>
                  <a:close/>
                  <a:moveTo>
                    <a:pt x="46" y="157"/>
                  </a:moveTo>
                  <a:cubicBezTo>
                    <a:pt x="56" y="157"/>
                    <a:pt x="56" y="157"/>
                    <a:pt x="56" y="157"/>
                  </a:cubicBezTo>
                  <a:cubicBezTo>
                    <a:pt x="56" y="143"/>
                    <a:pt x="56" y="143"/>
                    <a:pt x="56" y="143"/>
                  </a:cubicBezTo>
                  <a:cubicBezTo>
                    <a:pt x="46" y="143"/>
                    <a:pt x="46" y="143"/>
                    <a:pt x="46" y="143"/>
                  </a:cubicBezTo>
                  <a:lnTo>
                    <a:pt x="46" y="157"/>
                  </a:lnTo>
                  <a:close/>
                  <a:moveTo>
                    <a:pt x="61" y="157"/>
                  </a:moveTo>
                  <a:cubicBezTo>
                    <a:pt x="72" y="157"/>
                    <a:pt x="72" y="157"/>
                    <a:pt x="72" y="157"/>
                  </a:cubicBezTo>
                  <a:cubicBezTo>
                    <a:pt x="72" y="143"/>
                    <a:pt x="72" y="143"/>
                    <a:pt x="72" y="143"/>
                  </a:cubicBezTo>
                  <a:cubicBezTo>
                    <a:pt x="61" y="143"/>
                    <a:pt x="61" y="143"/>
                    <a:pt x="61" y="143"/>
                  </a:cubicBezTo>
                  <a:lnTo>
                    <a:pt x="61" y="157"/>
                  </a:lnTo>
                  <a:close/>
                  <a:moveTo>
                    <a:pt x="110" y="63"/>
                  </a:moveTo>
                  <a:cubicBezTo>
                    <a:pt x="100" y="63"/>
                    <a:pt x="100" y="63"/>
                    <a:pt x="100" y="63"/>
                  </a:cubicBezTo>
                  <a:cubicBezTo>
                    <a:pt x="100" y="77"/>
                    <a:pt x="100" y="77"/>
                    <a:pt x="100" y="77"/>
                  </a:cubicBezTo>
                  <a:cubicBezTo>
                    <a:pt x="110" y="77"/>
                    <a:pt x="110" y="77"/>
                    <a:pt x="110" y="77"/>
                  </a:cubicBezTo>
                  <a:lnTo>
                    <a:pt x="110" y="63"/>
                  </a:lnTo>
                  <a:close/>
                  <a:moveTo>
                    <a:pt x="232" y="116"/>
                  </a:moveTo>
                  <a:cubicBezTo>
                    <a:pt x="232" y="180"/>
                    <a:pt x="180" y="232"/>
                    <a:pt x="116" y="232"/>
                  </a:cubicBezTo>
                  <a:cubicBezTo>
                    <a:pt x="52" y="232"/>
                    <a:pt x="0" y="180"/>
                    <a:pt x="0" y="116"/>
                  </a:cubicBezTo>
                  <a:cubicBezTo>
                    <a:pt x="0" y="52"/>
                    <a:pt x="52" y="0"/>
                    <a:pt x="116" y="0"/>
                  </a:cubicBezTo>
                  <a:cubicBezTo>
                    <a:pt x="180" y="0"/>
                    <a:pt x="232" y="52"/>
                    <a:pt x="232" y="116"/>
                  </a:cubicBezTo>
                  <a:close/>
                  <a:moveTo>
                    <a:pt x="86" y="77"/>
                  </a:moveTo>
                  <a:cubicBezTo>
                    <a:pt x="75" y="72"/>
                    <a:pt x="75" y="72"/>
                    <a:pt x="75" y="72"/>
                  </a:cubicBezTo>
                  <a:cubicBezTo>
                    <a:pt x="34" y="89"/>
                    <a:pt x="34" y="89"/>
                    <a:pt x="34" y="89"/>
                  </a:cubicBezTo>
                  <a:cubicBezTo>
                    <a:pt x="36" y="89"/>
                    <a:pt x="36" y="89"/>
                    <a:pt x="36" y="89"/>
                  </a:cubicBezTo>
                  <a:cubicBezTo>
                    <a:pt x="36" y="97"/>
                    <a:pt x="36" y="97"/>
                    <a:pt x="36" y="97"/>
                  </a:cubicBezTo>
                  <a:cubicBezTo>
                    <a:pt x="37" y="97"/>
                    <a:pt x="37" y="97"/>
                    <a:pt x="37" y="97"/>
                  </a:cubicBezTo>
                  <a:cubicBezTo>
                    <a:pt x="37" y="173"/>
                    <a:pt x="37" y="173"/>
                    <a:pt x="37" y="173"/>
                  </a:cubicBezTo>
                  <a:cubicBezTo>
                    <a:pt x="36" y="173"/>
                    <a:pt x="36" y="173"/>
                    <a:pt x="36" y="173"/>
                  </a:cubicBezTo>
                  <a:cubicBezTo>
                    <a:pt x="36" y="182"/>
                    <a:pt x="36" y="182"/>
                    <a:pt x="36" y="182"/>
                  </a:cubicBezTo>
                  <a:cubicBezTo>
                    <a:pt x="84" y="182"/>
                    <a:pt x="84" y="182"/>
                    <a:pt x="84" y="182"/>
                  </a:cubicBezTo>
                  <a:cubicBezTo>
                    <a:pt x="84" y="173"/>
                    <a:pt x="84" y="173"/>
                    <a:pt x="84" y="173"/>
                  </a:cubicBezTo>
                  <a:cubicBezTo>
                    <a:pt x="84" y="171"/>
                    <a:pt x="84" y="171"/>
                    <a:pt x="84" y="171"/>
                  </a:cubicBezTo>
                  <a:cubicBezTo>
                    <a:pt x="86" y="171"/>
                    <a:pt x="86" y="171"/>
                    <a:pt x="86" y="171"/>
                  </a:cubicBezTo>
                  <a:cubicBezTo>
                    <a:pt x="86" y="139"/>
                    <a:pt x="86" y="139"/>
                    <a:pt x="86" y="139"/>
                  </a:cubicBezTo>
                  <a:cubicBezTo>
                    <a:pt x="84" y="139"/>
                    <a:pt x="84" y="139"/>
                    <a:pt x="84" y="139"/>
                  </a:cubicBezTo>
                  <a:cubicBezTo>
                    <a:pt x="84" y="125"/>
                    <a:pt x="84" y="125"/>
                    <a:pt x="84" y="125"/>
                  </a:cubicBezTo>
                  <a:cubicBezTo>
                    <a:pt x="86" y="125"/>
                    <a:pt x="86" y="125"/>
                    <a:pt x="86" y="125"/>
                  </a:cubicBezTo>
                  <a:cubicBezTo>
                    <a:pt x="86" y="100"/>
                    <a:pt x="86" y="100"/>
                    <a:pt x="86" y="100"/>
                  </a:cubicBezTo>
                  <a:cubicBezTo>
                    <a:pt x="84" y="100"/>
                    <a:pt x="84" y="100"/>
                    <a:pt x="84" y="100"/>
                  </a:cubicBezTo>
                  <a:cubicBezTo>
                    <a:pt x="84" y="97"/>
                    <a:pt x="84" y="97"/>
                    <a:pt x="84" y="97"/>
                  </a:cubicBezTo>
                  <a:cubicBezTo>
                    <a:pt x="84" y="89"/>
                    <a:pt x="84" y="89"/>
                    <a:pt x="84" y="89"/>
                  </a:cubicBezTo>
                  <a:cubicBezTo>
                    <a:pt x="84" y="86"/>
                    <a:pt x="84" y="86"/>
                    <a:pt x="84" y="86"/>
                  </a:cubicBezTo>
                  <a:cubicBezTo>
                    <a:pt x="86" y="86"/>
                    <a:pt x="86" y="86"/>
                    <a:pt x="86" y="86"/>
                  </a:cubicBezTo>
                  <a:lnTo>
                    <a:pt x="86" y="77"/>
                  </a:lnTo>
                  <a:close/>
                  <a:moveTo>
                    <a:pt x="168" y="173"/>
                  </a:moveTo>
                  <a:cubicBezTo>
                    <a:pt x="166" y="173"/>
                    <a:pt x="166" y="173"/>
                    <a:pt x="166" y="173"/>
                  </a:cubicBezTo>
                  <a:cubicBezTo>
                    <a:pt x="166" y="169"/>
                    <a:pt x="166" y="169"/>
                    <a:pt x="166" y="169"/>
                  </a:cubicBezTo>
                  <a:cubicBezTo>
                    <a:pt x="155" y="158"/>
                    <a:pt x="155" y="158"/>
                    <a:pt x="155" y="158"/>
                  </a:cubicBezTo>
                  <a:cubicBezTo>
                    <a:pt x="146" y="158"/>
                    <a:pt x="146" y="158"/>
                    <a:pt x="146" y="158"/>
                  </a:cubicBezTo>
                  <a:cubicBezTo>
                    <a:pt x="145" y="158"/>
                    <a:pt x="145" y="158"/>
                    <a:pt x="145" y="158"/>
                  </a:cubicBezTo>
                  <a:cubicBezTo>
                    <a:pt x="145" y="157"/>
                    <a:pt x="145" y="157"/>
                    <a:pt x="145" y="157"/>
                  </a:cubicBezTo>
                  <a:cubicBezTo>
                    <a:pt x="145" y="147"/>
                    <a:pt x="145" y="147"/>
                    <a:pt x="145" y="147"/>
                  </a:cubicBezTo>
                  <a:cubicBezTo>
                    <a:pt x="145" y="147"/>
                    <a:pt x="145" y="147"/>
                    <a:pt x="145" y="147"/>
                  </a:cubicBezTo>
                  <a:cubicBezTo>
                    <a:pt x="143" y="148"/>
                    <a:pt x="141" y="149"/>
                    <a:pt x="140" y="149"/>
                  </a:cubicBezTo>
                  <a:cubicBezTo>
                    <a:pt x="140" y="173"/>
                    <a:pt x="140" y="173"/>
                    <a:pt x="140" y="173"/>
                  </a:cubicBezTo>
                  <a:cubicBezTo>
                    <a:pt x="118" y="173"/>
                    <a:pt x="118" y="173"/>
                    <a:pt x="118" y="173"/>
                  </a:cubicBezTo>
                  <a:cubicBezTo>
                    <a:pt x="118" y="148"/>
                    <a:pt x="118" y="148"/>
                    <a:pt x="118" y="148"/>
                  </a:cubicBezTo>
                  <a:cubicBezTo>
                    <a:pt x="116" y="148"/>
                    <a:pt x="114" y="147"/>
                    <a:pt x="113" y="146"/>
                  </a:cubicBezTo>
                  <a:cubicBezTo>
                    <a:pt x="113" y="157"/>
                    <a:pt x="113" y="157"/>
                    <a:pt x="113" y="157"/>
                  </a:cubicBezTo>
                  <a:cubicBezTo>
                    <a:pt x="113" y="158"/>
                    <a:pt x="113" y="158"/>
                    <a:pt x="113" y="158"/>
                  </a:cubicBezTo>
                  <a:cubicBezTo>
                    <a:pt x="112" y="158"/>
                    <a:pt x="112" y="158"/>
                    <a:pt x="112" y="158"/>
                  </a:cubicBezTo>
                  <a:cubicBezTo>
                    <a:pt x="101" y="158"/>
                    <a:pt x="101" y="158"/>
                    <a:pt x="101" y="158"/>
                  </a:cubicBezTo>
                  <a:cubicBezTo>
                    <a:pt x="100" y="158"/>
                    <a:pt x="100" y="158"/>
                    <a:pt x="100" y="158"/>
                  </a:cubicBezTo>
                  <a:cubicBezTo>
                    <a:pt x="100" y="157"/>
                    <a:pt x="100" y="157"/>
                    <a:pt x="100" y="157"/>
                  </a:cubicBezTo>
                  <a:cubicBezTo>
                    <a:pt x="100" y="143"/>
                    <a:pt x="100" y="143"/>
                    <a:pt x="100" y="143"/>
                  </a:cubicBezTo>
                  <a:cubicBezTo>
                    <a:pt x="100" y="143"/>
                    <a:pt x="100" y="143"/>
                    <a:pt x="100" y="143"/>
                  </a:cubicBezTo>
                  <a:cubicBezTo>
                    <a:pt x="101" y="143"/>
                    <a:pt x="101" y="143"/>
                    <a:pt x="101" y="143"/>
                  </a:cubicBezTo>
                  <a:cubicBezTo>
                    <a:pt x="108" y="143"/>
                    <a:pt x="108" y="143"/>
                    <a:pt x="108" y="143"/>
                  </a:cubicBezTo>
                  <a:cubicBezTo>
                    <a:pt x="107" y="142"/>
                    <a:pt x="106" y="141"/>
                    <a:pt x="105" y="140"/>
                  </a:cubicBezTo>
                  <a:cubicBezTo>
                    <a:pt x="90" y="125"/>
                    <a:pt x="90" y="102"/>
                    <a:pt x="105" y="88"/>
                  </a:cubicBezTo>
                  <a:cubicBezTo>
                    <a:pt x="111" y="81"/>
                    <a:pt x="121" y="77"/>
                    <a:pt x="130" y="77"/>
                  </a:cubicBezTo>
                  <a:cubicBezTo>
                    <a:pt x="140" y="77"/>
                    <a:pt x="150" y="81"/>
                    <a:pt x="157" y="88"/>
                  </a:cubicBezTo>
                  <a:cubicBezTo>
                    <a:pt x="161" y="92"/>
                    <a:pt x="164" y="98"/>
                    <a:pt x="166" y="104"/>
                  </a:cubicBezTo>
                  <a:cubicBezTo>
                    <a:pt x="166" y="97"/>
                    <a:pt x="166" y="97"/>
                    <a:pt x="166" y="97"/>
                  </a:cubicBezTo>
                  <a:cubicBezTo>
                    <a:pt x="168" y="97"/>
                    <a:pt x="168" y="97"/>
                    <a:pt x="168" y="97"/>
                  </a:cubicBezTo>
                  <a:cubicBezTo>
                    <a:pt x="168" y="89"/>
                    <a:pt x="168" y="89"/>
                    <a:pt x="168" y="89"/>
                  </a:cubicBezTo>
                  <a:cubicBezTo>
                    <a:pt x="166" y="89"/>
                    <a:pt x="166" y="89"/>
                    <a:pt x="166" y="89"/>
                  </a:cubicBezTo>
                  <a:cubicBezTo>
                    <a:pt x="166" y="58"/>
                    <a:pt x="166" y="58"/>
                    <a:pt x="166" y="58"/>
                  </a:cubicBezTo>
                  <a:cubicBezTo>
                    <a:pt x="168" y="58"/>
                    <a:pt x="168" y="58"/>
                    <a:pt x="168" y="58"/>
                  </a:cubicBezTo>
                  <a:cubicBezTo>
                    <a:pt x="168" y="50"/>
                    <a:pt x="168" y="50"/>
                    <a:pt x="168" y="50"/>
                  </a:cubicBezTo>
                  <a:cubicBezTo>
                    <a:pt x="90" y="50"/>
                    <a:pt x="90" y="50"/>
                    <a:pt x="90" y="50"/>
                  </a:cubicBezTo>
                  <a:cubicBezTo>
                    <a:pt x="90" y="58"/>
                    <a:pt x="90" y="58"/>
                    <a:pt x="90" y="58"/>
                  </a:cubicBezTo>
                  <a:cubicBezTo>
                    <a:pt x="92" y="58"/>
                    <a:pt x="92" y="58"/>
                    <a:pt x="92" y="58"/>
                  </a:cubicBezTo>
                  <a:cubicBezTo>
                    <a:pt x="92" y="89"/>
                    <a:pt x="92" y="89"/>
                    <a:pt x="92" y="89"/>
                  </a:cubicBezTo>
                  <a:cubicBezTo>
                    <a:pt x="90" y="89"/>
                    <a:pt x="90" y="89"/>
                    <a:pt x="90" y="89"/>
                  </a:cubicBezTo>
                  <a:cubicBezTo>
                    <a:pt x="90" y="97"/>
                    <a:pt x="90" y="97"/>
                    <a:pt x="90" y="97"/>
                  </a:cubicBezTo>
                  <a:cubicBezTo>
                    <a:pt x="92" y="97"/>
                    <a:pt x="92" y="97"/>
                    <a:pt x="92" y="97"/>
                  </a:cubicBezTo>
                  <a:cubicBezTo>
                    <a:pt x="92" y="128"/>
                    <a:pt x="92" y="128"/>
                    <a:pt x="92" y="128"/>
                  </a:cubicBezTo>
                  <a:cubicBezTo>
                    <a:pt x="90" y="128"/>
                    <a:pt x="90" y="128"/>
                    <a:pt x="90" y="128"/>
                  </a:cubicBezTo>
                  <a:cubicBezTo>
                    <a:pt x="90" y="136"/>
                    <a:pt x="90" y="136"/>
                    <a:pt x="90" y="136"/>
                  </a:cubicBezTo>
                  <a:cubicBezTo>
                    <a:pt x="92" y="136"/>
                    <a:pt x="92" y="136"/>
                    <a:pt x="92" y="136"/>
                  </a:cubicBezTo>
                  <a:cubicBezTo>
                    <a:pt x="92" y="173"/>
                    <a:pt x="92" y="173"/>
                    <a:pt x="92" y="173"/>
                  </a:cubicBezTo>
                  <a:cubicBezTo>
                    <a:pt x="90" y="173"/>
                    <a:pt x="90" y="173"/>
                    <a:pt x="90" y="173"/>
                  </a:cubicBezTo>
                  <a:cubicBezTo>
                    <a:pt x="90" y="182"/>
                    <a:pt x="90" y="182"/>
                    <a:pt x="90" y="182"/>
                  </a:cubicBezTo>
                  <a:cubicBezTo>
                    <a:pt x="168" y="182"/>
                    <a:pt x="168" y="182"/>
                    <a:pt x="168" y="182"/>
                  </a:cubicBezTo>
                  <a:lnTo>
                    <a:pt x="168" y="173"/>
                  </a:lnTo>
                  <a:close/>
                  <a:moveTo>
                    <a:pt x="196" y="170"/>
                  </a:moveTo>
                  <a:cubicBezTo>
                    <a:pt x="197" y="170"/>
                    <a:pt x="197" y="170"/>
                    <a:pt x="197" y="170"/>
                  </a:cubicBezTo>
                  <a:cubicBezTo>
                    <a:pt x="198" y="169"/>
                    <a:pt x="198" y="167"/>
                    <a:pt x="197" y="165"/>
                  </a:cubicBezTo>
                  <a:cubicBezTo>
                    <a:pt x="164" y="133"/>
                    <a:pt x="164" y="133"/>
                    <a:pt x="164" y="133"/>
                  </a:cubicBezTo>
                  <a:cubicBezTo>
                    <a:pt x="163" y="132"/>
                    <a:pt x="161" y="132"/>
                    <a:pt x="159" y="133"/>
                  </a:cubicBezTo>
                  <a:cubicBezTo>
                    <a:pt x="159" y="133"/>
                    <a:pt x="159" y="133"/>
                    <a:pt x="159" y="133"/>
                  </a:cubicBezTo>
                  <a:cubicBezTo>
                    <a:pt x="158" y="132"/>
                    <a:pt x="158" y="132"/>
                    <a:pt x="158" y="132"/>
                  </a:cubicBezTo>
                  <a:cubicBezTo>
                    <a:pt x="166" y="119"/>
                    <a:pt x="165" y="102"/>
                    <a:pt x="154" y="91"/>
                  </a:cubicBezTo>
                  <a:cubicBezTo>
                    <a:pt x="141" y="78"/>
                    <a:pt x="120" y="78"/>
                    <a:pt x="107" y="90"/>
                  </a:cubicBezTo>
                  <a:cubicBezTo>
                    <a:pt x="95" y="103"/>
                    <a:pt x="95" y="124"/>
                    <a:pt x="107" y="137"/>
                  </a:cubicBezTo>
                  <a:cubicBezTo>
                    <a:pt x="119" y="148"/>
                    <a:pt x="136" y="149"/>
                    <a:pt x="149" y="141"/>
                  </a:cubicBezTo>
                  <a:cubicBezTo>
                    <a:pt x="150" y="142"/>
                    <a:pt x="150" y="142"/>
                    <a:pt x="150" y="142"/>
                  </a:cubicBezTo>
                  <a:cubicBezTo>
                    <a:pt x="150" y="143"/>
                    <a:pt x="150" y="143"/>
                    <a:pt x="150" y="143"/>
                  </a:cubicBezTo>
                  <a:cubicBezTo>
                    <a:pt x="148" y="144"/>
                    <a:pt x="148" y="146"/>
                    <a:pt x="150" y="147"/>
                  </a:cubicBezTo>
                  <a:cubicBezTo>
                    <a:pt x="182" y="180"/>
                    <a:pt x="182" y="180"/>
                    <a:pt x="182" y="180"/>
                  </a:cubicBezTo>
                  <a:cubicBezTo>
                    <a:pt x="183" y="181"/>
                    <a:pt x="186" y="181"/>
                    <a:pt x="187" y="180"/>
                  </a:cubicBezTo>
                  <a:cubicBezTo>
                    <a:pt x="187" y="179"/>
                    <a:pt x="187" y="179"/>
                    <a:pt x="187" y="179"/>
                  </a:cubicBezTo>
                  <a:cubicBezTo>
                    <a:pt x="187" y="180"/>
                    <a:pt x="187" y="180"/>
                    <a:pt x="187" y="180"/>
                  </a:cubicBezTo>
                  <a:cubicBezTo>
                    <a:pt x="188" y="180"/>
                    <a:pt x="190" y="180"/>
                    <a:pt x="190" y="180"/>
                  </a:cubicBezTo>
                  <a:cubicBezTo>
                    <a:pt x="196" y="174"/>
                    <a:pt x="196" y="174"/>
                    <a:pt x="196" y="174"/>
                  </a:cubicBezTo>
                  <a:cubicBezTo>
                    <a:pt x="197" y="173"/>
                    <a:pt x="197" y="171"/>
                    <a:pt x="196" y="171"/>
                  </a:cubicBezTo>
                  <a:lnTo>
                    <a:pt x="196" y="170"/>
                  </a:lnTo>
                  <a:close/>
                  <a:moveTo>
                    <a:pt x="112" y="95"/>
                  </a:moveTo>
                  <a:cubicBezTo>
                    <a:pt x="102" y="105"/>
                    <a:pt x="102" y="122"/>
                    <a:pt x="112" y="132"/>
                  </a:cubicBezTo>
                  <a:cubicBezTo>
                    <a:pt x="122" y="142"/>
                    <a:pt x="139" y="142"/>
                    <a:pt x="149" y="132"/>
                  </a:cubicBezTo>
                  <a:cubicBezTo>
                    <a:pt x="159" y="122"/>
                    <a:pt x="159" y="105"/>
                    <a:pt x="149" y="95"/>
                  </a:cubicBezTo>
                  <a:cubicBezTo>
                    <a:pt x="139" y="85"/>
                    <a:pt x="122" y="85"/>
                    <a:pt x="112" y="95"/>
                  </a:cubicBezTo>
                  <a:close/>
                  <a:moveTo>
                    <a:pt x="46" y="117"/>
                  </a:moveTo>
                  <a:cubicBezTo>
                    <a:pt x="56" y="117"/>
                    <a:pt x="56" y="117"/>
                    <a:pt x="56" y="117"/>
                  </a:cubicBezTo>
                  <a:cubicBezTo>
                    <a:pt x="56" y="104"/>
                    <a:pt x="56" y="104"/>
                    <a:pt x="56" y="104"/>
                  </a:cubicBezTo>
                  <a:cubicBezTo>
                    <a:pt x="46" y="104"/>
                    <a:pt x="46" y="104"/>
                    <a:pt x="46" y="104"/>
                  </a:cubicBezTo>
                  <a:lnTo>
                    <a:pt x="46" y="117"/>
                  </a:lnTo>
                  <a:close/>
                </a:path>
              </a:pathLst>
            </a:custGeom>
            <a:gradFill>
              <a:gsLst>
                <a:gs pos="100000">
                  <a:srgbClr val="5793F4"/>
                </a:gs>
                <a:gs pos="0">
                  <a:srgbClr val="7030A0"/>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sp>
          <p:nvSpPr>
            <p:cNvPr id="118" name="Freeform 117"/>
            <p:cNvSpPr>
              <a:spLocks noEditPoints="1"/>
            </p:cNvSpPr>
            <p:nvPr/>
          </p:nvSpPr>
          <p:spPr bwMode="auto">
            <a:xfrm>
              <a:off x="2508" y="4228"/>
              <a:ext cx="907" cy="909"/>
            </a:xfrm>
            <a:custGeom>
              <a:avLst/>
              <a:gdLst>
                <a:gd name="T0" fmla="*/ 126 w 232"/>
                <a:gd name="T1" fmla="*/ 63 h 232"/>
                <a:gd name="T2" fmla="*/ 56 w 232"/>
                <a:gd name="T3" fmla="*/ 117 h 232"/>
                <a:gd name="T4" fmla="*/ 56 w 232"/>
                <a:gd name="T5" fmla="*/ 104 h 232"/>
                <a:gd name="T6" fmla="*/ 116 w 232"/>
                <a:gd name="T7" fmla="*/ 232 h 232"/>
                <a:gd name="T8" fmla="*/ 232 w 232"/>
                <a:gd name="T9" fmla="*/ 116 h 232"/>
                <a:gd name="T10" fmla="*/ 29 w 232"/>
                <a:gd name="T11" fmla="*/ 89 h 232"/>
                <a:gd name="T12" fmla="*/ 32 w 232"/>
                <a:gd name="T13" fmla="*/ 97 h 232"/>
                <a:gd name="T14" fmla="*/ 31 w 232"/>
                <a:gd name="T15" fmla="*/ 182 h 232"/>
                <a:gd name="T16" fmla="*/ 79 w 232"/>
                <a:gd name="T17" fmla="*/ 171 h 232"/>
                <a:gd name="T18" fmla="*/ 79 w 232"/>
                <a:gd name="T19" fmla="*/ 139 h 232"/>
                <a:gd name="T20" fmla="*/ 81 w 232"/>
                <a:gd name="T21" fmla="*/ 100 h 232"/>
                <a:gd name="T22" fmla="*/ 79 w 232"/>
                <a:gd name="T23" fmla="*/ 89 h 232"/>
                <a:gd name="T24" fmla="*/ 81 w 232"/>
                <a:gd name="T25" fmla="*/ 77 h 232"/>
                <a:gd name="T26" fmla="*/ 161 w 232"/>
                <a:gd name="T27" fmla="*/ 162 h 232"/>
                <a:gd name="T28" fmla="*/ 140 w 232"/>
                <a:gd name="T29" fmla="*/ 158 h 232"/>
                <a:gd name="T30" fmla="*/ 135 w 232"/>
                <a:gd name="T31" fmla="*/ 152 h 232"/>
                <a:gd name="T32" fmla="*/ 113 w 232"/>
                <a:gd name="T33" fmla="*/ 143 h 232"/>
                <a:gd name="T34" fmla="*/ 111 w 232"/>
                <a:gd name="T35" fmla="*/ 117 h 232"/>
                <a:gd name="T36" fmla="*/ 142 w 232"/>
                <a:gd name="T37" fmla="*/ 74 h 232"/>
                <a:gd name="T38" fmla="*/ 153 w 232"/>
                <a:gd name="T39" fmla="*/ 71 h 232"/>
                <a:gd name="T40" fmla="*/ 163 w 232"/>
                <a:gd name="T41" fmla="*/ 58 h 232"/>
                <a:gd name="T42" fmla="*/ 85 w 232"/>
                <a:gd name="T43" fmla="*/ 58 h 232"/>
                <a:gd name="T44" fmla="*/ 85 w 232"/>
                <a:gd name="T45" fmla="*/ 89 h 232"/>
                <a:gd name="T46" fmla="*/ 87 w 232"/>
                <a:gd name="T47" fmla="*/ 128 h 232"/>
                <a:gd name="T48" fmla="*/ 87 w 232"/>
                <a:gd name="T49" fmla="*/ 136 h 232"/>
                <a:gd name="T50" fmla="*/ 85 w 232"/>
                <a:gd name="T51" fmla="*/ 182 h 232"/>
                <a:gd name="T52" fmla="*/ 202 w 232"/>
                <a:gd name="T53" fmla="*/ 116 h 232"/>
                <a:gd name="T54" fmla="*/ 163 w 232"/>
                <a:gd name="T55" fmla="*/ 155 h 232"/>
                <a:gd name="T56" fmla="*/ 67 w 232"/>
                <a:gd name="T57" fmla="*/ 157 h 232"/>
                <a:gd name="T58" fmla="*/ 56 w 232"/>
                <a:gd name="T59" fmla="*/ 157 h 232"/>
                <a:gd name="T60" fmla="*/ 95 w 232"/>
                <a:gd name="T61" fmla="*/ 77 h 232"/>
                <a:gd name="T62" fmla="*/ 41 w 232"/>
                <a:gd name="T63" fmla="*/ 157 h 232"/>
                <a:gd name="T64" fmla="*/ 41 w 232"/>
                <a:gd name="T65" fmla="*/ 143 h 232"/>
                <a:gd name="T66" fmla="*/ 51 w 232"/>
                <a:gd name="T67" fmla="*/ 117 h 232"/>
                <a:gd name="T68" fmla="*/ 41 w 232"/>
                <a:gd name="T69" fmla="*/ 117 h 232"/>
                <a:gd name="T70" fmla="*/ 111 w 232"/>
                <a:gd name="T71" fmla="*/ 77 h 232"/>
                <a:gd name="T72" fmla="*/ 105 w 232"/>
                <a:gd name="T73" fmla="*/ 104 h 232"/>
                <a:gd name="T74" fmla="*/ 105 w 232"/>
                <a:gd name="T75" fmla="*/ 117 h 232"/>
                <a:gd name="T76" fmla="*/ 163 w 232"/>
                <a:gd name="T77" fmla="*/ 145 h 232"/>
                <a:gd name="T78" fmla="*/ 193 w 232"/>
                <a:gd name="T79" fmla="*/ 116 h 232"/>
                <a:gd name="T80" fmla="*/ 168 w 232"/>
                <a:gd name="T81" fmla="*/ 96 h 232"/>
                <a:gd name="T82" fmla="*/ 143 w 232"/>
                <a:gd name="T83" fmla="*/ 110 h 232"/>
                <a:gd name="T84" fmla="*/ 157 w 232"/>
                <a:gd name="T85" fmla="*/ 136 h 232"/>
                <a:gd name="T86" fmla="*/ 183 w 232"/>
                <a:gd name="T87" fmla="*/ 121 h 232"/>
                <a:gd name="T88" fmla="*/ 95 w 232"/>
                <a:gd name="T89" fmla="*/ 143 h 232"/>
                <a:gd name="T90" fmla="*/ 95 w 232"/>
                <a:gd name="T91" fmla="*/ 158 h 232"/>
                <a:gd name="T92" fmla="*/ 108 w 232"/>
                <a:gd name="T93" fmla="*/ 158 h 232"/>
                <a:gd name="T94" fmla="*/ 108 w 232"/>
                <a:gd name="T9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32">
                  <a:moveTo>
                    <a:pt x="137" y="77"/>
                  </a:moveTo>
                  <a:cubicBezTo>
                    <a:pt x="126" y="77"/>
                    <a:pt x="126" y="77"/>
                    <a:pt x="126" y="77"/>
                  </a:cubicBezTo>
                  <a:cubicBezTo>
                    <a:pt x="126" y="63"/>
                    <a:pt x="126" y="63"/>
                    <a:pt x="126" y="63"/>
                  </a:cubicBezTo>
                  <a:cubicBezTo>
                    <a:pt x="137" y="63"/>
                    <a:pt x="137" y="63"/>
                    <a:pt x="137" y="63"/>
                  </a:cubicBezTo>
                  <a:lnTo>
                    <a:pt x="137" y="77"/>
                  </a:lnTo>
                  <a:close/>
                  <a:moveTo>
                    <a:pt x="56" y="117"/>
                  </a:moveTo>
                  <a:cubicBezTo>
                    <a:pt x="67" y="117"/>
                    <a:pt x="67" y="117"/>
                    <a:pt x="67" y="117"/>
                  </a:cubicBezTo>
                  <a:cubicBezTo>
                    <a:pt x="67" y="104"/>
                    <a:pt x="67" y="104"/>
                    <a:pt x="67" y="104"/>
                  </a:cubicBezTo>
                  <a:cubicBezTo>
                    <a:pt x="56" y="104"/>
                    <a:pt x="56" y="104"/>
                    <a:pt x="56" y="104"/>
                  </a:cubicBezTo>
                  <a:lnTo>
                    <a:pt x="56" y="117"/>
                  </a:lnTo>
                  <a:close/>
                  <a:moveTo>
                    <a:pt x="232" y="116"/>
                  </a:moveTo>
                  <a:cubicBezTo>
                    <a:pt x="232" y="180"/>
                    <a:pt x="179" y="232"/>
                    <a:pt x="116" y="232"/>
                  </a:cubicBezTo>
                  <a:cubicBezTo>
                    <a:pt x="52" y="232"/>
                    <a:pt x="0" y="180"/>
                    <a:pt x="0" y="116"/>
                  </a:cubicBezTo>
                  <a:cubicBezTo>
                    <a:pt x="0" y="52"/>
                    <a:pt x="52" y="0"/>
                    <a:pt x="116" y="0"/>
                  </a:cubicBezTo>
                  <a:cubicBezTo>
                    <a:pt x="179" y="0"/>
                    <a:pt x="232" y="52"/>
                    <a:pt x="232" y="116"/>
                  </a:cubicBezTo>
                  <a:close/>
                  <a:moveTo>
                    <a:pt x="81" y="77"/>
                  </a:moveTo>
                  <a:cubicBezTo>
                    <a:pt x="69" y="72"/>
                    <a:pt x="69" y="72"/>
                    <a:pt x="69" y="72"/>
                  </a:cubicBezTo>
                  <a:cubicBezTo>
                    <a:pt x="29" y="89"/>
                    <a:pt x="29" y="89"/>
                    <a:pt x="29" y="89"/>
                  </a:cubicBezTo>
                  <a:cubicBezTo>
                    <a:pt x="31" y="89"/>
                    <a:pt x="31" y="89"/>
                    <a:pt x="31" y="89"/>
                  </a:cubicBezTo>
                  <a:cubicBezTo>
                    <a:pt x="31" y="97"/>
                    <a:pt x="31" y="97"/>
                    <a:pt x="31" y="97"/>
                  </a:cubicBezTo>
                  <a:cubicBezTo>
                    <a:pt x="32" y="97"/>
                    <a:pt x="32" y="97"/>
                    <a:pt x="32" y="97"/>
                  </a:cubicBezTo>
                  <a:cubicBezTo>
                    <a:pt x="32" y="173"/>
                    <a:pt x="32" y="173"/>
                    <a:pt x="32" y="173"/>
                  </a:cubicBezTo>
                  <a:cubicBezTo>
                    <a:pt x="31" y="173"/>
                    <a:pt x="31" y="173"/>
                    <a:pt x="31" y="173"/>
                  </a:cubicBezTo>
                  <a:cubicBezTo>
                    <a:pt x="31" y="182"/>
                    <a:pt x="31" y="182"/>
                    <a:pt x="31" y="182"/>
                  </a:cubicBezTo>
                  <a:cubicBezTo>
                    <a:pt x="79" y="182"/>
                    <a:pt x="79" y="182"/>
                    <a:pt x="79" y="182"/>
                  </a:cubicBezTo>
                  <a:cubicBezTo>
                    <a:pt x="79" y="173"/>
                    <a:pt x="79" y="173"/>
                    <a:pt x="79" y="173"/>
                  </a:cubicBezTo>
                  <a:cubicBezTo>
                    <a:pt x="79" y="171"/>
                    <a:pt x="79" y="171"/>
                    <a:pt x="79" y="171"/>
                  </a:cubicBezTo>
                  <a:cubicBezTo>
                    <a:pt x="81" y="171"/>
                    <a:pt x="81" y="171"/>
                    <a:pt x="81" y="171"/>
                  </a:cubicBezTo>
                  <a:cubicBezTo>
                    <a:pt x="81" y="139"/>
                    <a:pt x="81" y="139"/>
                    <a:pt x="81" y="139"/>
                  </a:cubicBezTo>
                  <a:cubicBezTo>
                    <a:pt x="79" y="139"/>
                    <a:pt x="79" y="139"/>
                    <a:pt x="79" y="139"/>
                  </a:cubicBezTo>
                  <a:cubicBezTo>
                    <a:pt x="79" y="125"/>
                    <a:pt x="79" y="125"/>
                    <a:pt x="79" y="125"/>
                  </a:cubicBezTo>
                  <a:cubicBezTo>
                    <a:pt x="81" y="125"/>
                    <a:pt x="81" y="125"/>
                    <a:pt x="81" y="125"/>
                  </a:cubicBezTo>
                  <a:cubicBezTo>
                    <a:pt x="81" y="100"/>
                    <a:pt x="81" y="100"/>
                    <a:pt x="81" y="100"/>
                  </a:cubicBezTo>
                  <a:cubicBezTo>
                    <a:pt x="79" y="100"/>
                    <a:pt x="79" y="100"/>
                    <a:pt x="79" y="100"/>
                  </a:cubicBezTo>
                  <a:cubicBezTo>
                    <a:pt x="79" y="97"/>
                    <a:pt x="79" y="97"/>
                    <a:pt x="79" y="97"/>
                  </a:cubicBezTo>
                  <a:cubicBezTo>
                    <a:pt x="79" y="89"/>
                    <a:pt x="79" y="89"/>
                    <a:pt x="79" y="89"/>
                  </a:cubicBezTo>
                  <a:cubicBezTo>
                    <a:pt x="79" y="86"/>
                    <a:pt x="79" y="86"/>
                    <a:pt x="79" y="86"/>
                  </a:cubicBezTo>
                  <a:cubicBezTo>
                    <a:pt x="81" y="86"/>
                    <a:pt x="81" y="86"/>
                    <a:pt x="81" y="86"/>
                  </a:cubicBezTo>
                  <a:lnTo>
                    <a:pt x="81" y="77"/>
                  </a:lnTo>
                  <a:close/>
                  <a:moveTo>
                    <a:pt x="163" y="173"/>
                  </a:moveTo>
                  <a:cubicBezTo>
                    <a:pt x="161" y="173"/>
                    <a:pt x="161" y="173"/>
                    <a:pt x="161" y="173"/>
                  </a:cubicBezTo>
                  <a:cubicBezTo>
                    <a:pt x="161" y="162"/>
                    <a:pt x="161" y="162"/>
                    <a:pt x="161" y="162"/>
                  </a:cubicBezTo>
                  <a:cubicBezTo>
                    <a:pt x="155" y="162"/>
                    <a:pt x="150" y="160"/>
                    <a:pt x="144" y="158"/>
                  </a:cubicBezTo>
                  <a:cubicBezTo>
                    <a:pt x="141" y="158"/>
                    <a:pt x="141" y="158"/>
                    <a:pt x="141" y="158"/>
                  </a:cubicBezTo>
                  <a:cubicBezTo>
                    <a:pt x="140" y="158"/>
                    <a:pt x="140" y="158"/>
                    <a:pt x="140" y="158"/>
                  </a:cubicBezTo>
                  <a:cubicBezTo>
                    <a:pt x="140" y="157"/>
                    <a:pt x="140" y="157"/>
                    <a:pt x="140" y="157"/>
                  </a:cubicBezTo>
                  <a:cubicBezTo>
                    <a:pt x="140" y="156"/>
                    <a:pt x="140" y="156"/>
                    <a:pt x="140" y="156"/>
                  </a:cubicBezTo>
                  <a:cubicBezTo>
                    <a:pt x="138" y="155"/>
                    <a:pt x="136" y="154"/>
                    <a:pt x="135" y="152"/>
                  </a:cubicBezTo>
                  <a:cubicBezTo>
                    <a:pt x="135" y="173"/>
                    <a:pt x="135" y="173"/>
                    <a:pt x="135" y="173"/>
                  </a:cubicBezTo>
                  <a:cubicBezTo>
                    <a:pt x="113" y="173"/>
                    <a:pt x="113" y="173"/>
                    <a:pt x="113" y="173"/>
                  </a:cubicBezTo>
                  <a:cubicBezTo>
                    <a:pt x="113" y="143"/>
                    <a:pt x="113" y="143"/>
                    <a:pt x="113" y="143"/>
                  </a:cubicBezTo>
                  <a:cubicBezTo>
                    <a:pt x="126" y="143"/>
                    <a:pt x="126" y="143"/>
                    <a:pt x="126" y="143"/>
                  </a:cubicBezTo>
                  <a:cubicBezTo>
                    <a:pt x="120" y="136"/>
                    <a:pt x="117" y="127"/>
                    <a:pt x="117" y="117"/>
                  </a:cubicBezTo>
                  <a:cubicBezTo>
                    <a:pt x="111" y="117"/>
                    <a:pt x="111" y="117"/>
                    <a:pt x="111" y="117"/>
                  </a:cubicBezTo>
                  <a:cubicBezTo>
                    <a:pt x="111" y="104"/>
                    <a:pt x="111" y="104"/>
                    <a:pt x="111" y="104"/>
                  </a:cubicBezTo>
                  <a:cubicBezTo>
                    <a:pt x="118" y="104"/>
                    <a:pt x="118" y="104"/>
                    <a:pt x="118" y="104"/>
                  </a:cubicBezTo>
                  <a:cubicBezTo>
                    <a:pt x="122" y="91"/>
                    <a:pt x="131" y="80"/>
                    <a:pt x="142" y="74"/>
                  </a:cubicBezTo>
                  <a:cubicBezTo>
                    <a:pt x="142" y="63"/>
                    <a:pt x="142" y="63"/>
                    <a:pt x="142" y="63"/>
                  </a:cubicBezTo>
                  <a:cubicBezTo>
                    <a:pt x="153" y="63"/>
                    <a:pt x="153" y="63"/>
                    <a:pt x="153" y="63"/>
                  </a:cubicBezTo>
                  <a:cubicBezTo>
                    <a:pt x="153" y="71"/>
                    <a:pt x="153" y="71"/>
                    <a:pt x="153" y="71"/>
                  </a:cubicBezTo>
                  <a:cubicBezTo>
                    <a:pt x="155" y="70"/>
                    <a:pt x="158" y="70"/>
                    <a:pt x="161" y="70"/>
                  </a:cubicBezTo>
                  <a:cubicBezTo>
                    <a:pt x="161" y="58"/>
                    <a:pt x="161" y="58"/>
                    <a:pt x="161" y="58"/>
                  </a:cubicBezTo>
                  <a:cubicBezTo>
                    <a:pt x="163" y="58"/>
                    <a:pt x="163" y="58"/>
                    <a:pt x="163" y="58"/>
                  </a:cubicBezTo>
                  <a:cubicBezTo>
                    <a:pt x="163" y="50"/>
                    <a:pt x="163" y="50"/>
                    <a:pt x="163" y="50"/>
                  </a:cubicBezTo>
                  <a:cubicBezTo>
                    <a:pt x="85" y="50"/>
                    <a:pt x="85" y="50"/>
                    <a:pt x="85" y="50"/>
                  </a:cubicBezTo>
                  <a:cubicBezTo>
                    <a:pt x="85" y="58"/>
                    <a:pt x="85" y="58"/>
                    <a:pt x="85" y="58"/>
                  </a:cubicBezTo>
                  <a:cubicBezTo>
                    <a:pt x="87" y="58"/>
                    <a:pt x="87" y="58"/>
                    <a:pt x="87" y="58"/>
                  </a:cubicBezTo>
                  <a:cubicBezTo>
                    <a:pt x="87" y="89"/>
                    <a:pt x="87" y="89"/>
                    <a:pt x="87" y="89"/>
                  </a:cubicBezTo>
                  <a:cubicBezTo>
                    <a:pt x="85" y="89"/>
                    <a:pt x="85" y="89"/>
                    <a:pt x="85" y="89"/>
                  </a:cubicBezTo>
                  <a:cubicBezTo>
                    <a:pt x="85" y="97"/>
                    <a:pt x="85" y="97"/>
                    <a:pt x="85" y="97"/>
                  </a:cubicBezTo>
                  <a:cubicBezTo>
                    <a:pt x="87" y="97"/>
                    <a:pt x="87" y="97"/>
                    <a:pt x="87" y="97"/>
                  </a:cubicBezTo>
                  <a:cubicBezTo>
                    <a:pt x="87" y="128"/>
                    <a:pt x="87" y="128"/>
                    <a:pt x="87" y="128"/>
                  </a:cubicBezTo>
                  <a:cubicBezTo>
                    <a:pt x="85" y="128"/>
                    <a:pt x="85" y="128"/>
                    <a:pt x="85" y="128"/>
                  </a:cubicBezTo>
                  <a:cubicBezTo>
                    <a:pt x="85" y="136"/>
                    <a:pt x="85" y="136"/>
                    <a:pt x="85" y="136"/>
                  </a:cubicBezTo>
                  <a:cubicBezTo>
                    <a:pt x="87" y="136"/>
                    <a:pt x="87" y="136"/>
                    <a:pt x="87" y="136"/>
                  </a:cubicBezTo>
                  <a:cubicBezTo>
                    <a:pt x="87" y="173"/>
                    <a:pt x="87" y="173"/>
                    <a:pt x="87" y="173"/>
                  </a:cubicBezTo>
                  <a:cubicBezTo>
                    <a:pt x="85" y="173"/>
                    <a:pt x="85" y="173"/>
                    <a:pt x="85" y="173"/>
                  </a:cubicBezTo>
                  <a:cubicBezTo>
                    <a:pt x="85" y="182"/>
                    <a:pt x="85" y="182"/>
                    <a:pt x="85" y="182"/>
                  </a:cubicBezTo>
                  <a:cubicBezTo>
                    <a:pt x="163" y="182"/>
                    <a:pt x="163" y="182"/>
                    <a:pt x="163" y="182"/>
                  </a:cubicBezTo>
                  <a:lnTo>
                    <a:pt x="163" y="173"/>
                  </a:lnTo>
                  <a:close/>
                  <a:moveTo>
                    <a:pt x="202" y="116"/>
                  </a:moveTo>
                  <a:cubicBezTo>
                    <a:pt x="202" y="94"/>
                    <a:pt x="185" y="77"/>
                    <a:pt x="163" y="77"/>
                  </a:cubicBezTo>
                  <a:cubicBezTo>
                    <a:pt x="141" y="77"/>
                    <a:pt x="124" y="94"/>
                    <a:pt x="124" y="116"/>
                  </a:cubicBezTo>
                  <a:cubicBezTo>
                    <a:pt x="124" y="137"/>
                    <a:pt x="141" y="155"/>
                    <a:pt x="163" y="155"/>
                  </a:cubicBezTo>
                  <a:cubicBezTo>
                    <a:pt x="185" y="155"/>
                    <a:pt x="202" y="137"/>
                    <a:pt x="202" y="116"/>
                  </a:cubicBezTo>
                  <a:close/>
                  <a:moveTo>
                    <a:pt x="56" y="157"/>
                  </a:moveTo>
                  <a:cubicBezTo>
                    <a:pt x="67" y="157"/>
                    <a:pt x="67" y="157"/>
                    <a:pt x="67" y="157"/>
                  </a:cubicBezTo>
                  <a:cubicBezTo>
                    <a:pt x="67" y="143"/>
                    <a:pt x="67" y="143"/>
                    <a:pt x="67" y="143"/>
                  </a:cubicBezTo>
                  <a:cubicBezTo>
                    <a:pt x="56" y="143"/>
                    <a:pt x="56" y="143"/>
                    <a:pt x="56" y="143"/>
                  </a:cubicBezTo>
                  <a:lnTo>
                    <a:pt x="56" y="157"/>
                  </a:lnTo>
                  <a:close/>
                  <a:moveTo>
                    <a:pt x="105" y="63"/>
                  </a:moveTo>
                  <a:cubicBezTo>
                    <a:pt x="95" y="63"/>
                    <a:pt x="95" y="63"/>
                    <a:pt x="95" y="63"/>
                  </a:cubicBezTo>
                  <a:cubicBezTo>
                    <a:pt x="95" y="77"/>
                    <a:pt x="95" y="77"/>
                    <a:pt x="95" y="77"/>
                  </a:cubicBezTo>
                  <a:cubicBezTo>
                    <a:pt x="105" y="77"/>
                    <a:pt x="105" y="77"/>
                    <a:pt x="105" y="77"/>
                  </a:cubicBezTo>
                  <a:lnTo>
                    <a:pt x="105" y="63"/>
                  </a:lnTo>
                  <a:close/>
                  <a:moveTo>
                    <a:pt x="41" y="157"/>
                  </a:moveTo>
                  <a:cubicBezTo>
                    <a:pt x="51" y="157"/>
                    <a:pt x="51" y="157"/>
                    <a:pt x="51" y="157"/>
                  </a:cubicBezTo>
                  <a:cubicBezTo>
                    <a:pt x="51" y="143"/>
                    <a:pt x="51" y="143"/>
                    <a:pt x="51" y="143"/>
                  </a:cubicBezTo>
                  <a:cubicBezTo>
                    <a:pt x="41" y="143"/>
                    <a:pt x="41" y="143"/>
                    <a:pt x="41" y="143"/>
                  </a:cubicBezTo>
                  <a:lnTo>
                    <a:pt x="41" y="157"/>
                  </a:lnTo>
                  <a:close/>
                  <a:moveTo>
                    <a:pt x="41" y="117"/>
                  </a:moveTo>
                  <a:cubicBezTo>
                    <a:pt x="51" y="117"/>
                    <a:pt x="51" y="117"/>
                    <a:pt x="51" y="117"/>
                  </a:cubicBezTo>
                  <a:cubicBezTo>
                    <a:pt x="51" y="104"/>
                    <a:pt x="51" y="104"/>
                    <a:pt x="51" y="104"/>
                  </a:cubicBezTo>
                  <a:cubicBezTo>
                    <a:pt x="41" y="104"/>
                    <a:pt x="41" y="104"/>
                    <a:pt x="41" y="104"/>
                  </a:cubicBezTo>
                  <a:lnTo>
                    <a:pt x="41" y="117"/>
                  </a:lnTo>
                  <a:close/>
                  <a:moveTo>
                    <a:pt x="121" y="63"/>
                  </a:moveTo>
                  <a:cubicBezTo>
                    <a:pt x="111" y="63"/>
                    <a:pt x="111" y="63"/>
                    <a:pt x="111" y="63"/>
                  </a:cubicBezTo>
                  <a:cubicBezTo>
                    <a:pt x="111" y="77"/>
                    <a:pt x="111" y="77"/>
                    <a:pt x="111" y="77"/>
                  </a:cubicBezTo>
                  <a:cubicBezTo>
                    <a:pt x="121" y="77"/>
                    <a:pt x="121" y="77"/>
                    <a:pt x="121" y="77"/>
                  </a:cubicBezTo>
                  <a:lnTo>
                    <a:pt x="121" y="63"/>
                  </a:lnTo>
                  <a:close/>
                  <a:moveTo>
                    <a:pt x="105" y="104"/>
                  </a:moveTo>
                  <a:cubicBezTo>
                    <a:pt x="95" y="104"/>
                    <a:pt x="95" y="104"/>
                    <a:pt x="95" y="104"/>
                  </a:cubicBezTo>
                  <a:cubicBezTo>
                    <a:pt x="95" y="117"/>
                    <a:pt x="95" y="117"/>
                    <a:pt x="95" y="117"/>
                  </a:cubicBezTo>
                  <a:cubicBezTo>
                    <a:pt x="105" y="117"/>
                    <a:pt x="105" y="117"/>
                    <a:pt x="105" y="117"/>
                  </a:cubicBezTo>
                  <a:lnTo>
                    <a:pt x="105" y="104"/>
                  </a:lnTo>
                  <a:close/>
                  <a:moveTo>
                    <a:pt x="193" y="116"/>
                  </a:moveTo>
                  <a:cubicBezTo>
                    <a:pt x="193" y="132"/>
                    <a:pt x="179" y="145"/>
                    <a:pt x="163" y="145"/>
                  </a:cubicBezTo>
                  <a:cubicBezTo>
                    <a:pt x="147" y="145"/>
                    <a:pt x="133" y="132"/>
                    <a:pt x="133" y="116"/>
                  </a:cubicBezTo>
                  <a:cubicBezTo>
                    <a:pt x="133" y="99"/>
                    <a:pt x="147" y="86"/>
                    <a:pt x="163" y="86"/>
                  </a:cubicBezTo>
                  <a:cubicBezTo>
                    <a:pt x="179" y="86"/>
                    <a:pt x="193" y="99"/>
                    <a:pt x="193" y="116"/>
                  </a:cubicBezTo>
                  <a:close/>
                  <a:moveTo>
                    <a:pt x="183" y="110"/>
                  </a:moveTo>
                  <a:cubicBezTo>
                    <a:pt x="168" y="110"/>
                    <a:pt x="168" y="110"/>
                    <a:pt x="168" y="110"/>
                  </a:cubicBezTo>
                  <a:cubicBezTo>
                    <a:pt x="168" y="96"/>
                    <a:pt x="168" y="96"/>
                    <a:pt x="168" y="96"/>
                  </a:cubicBezTo>
                  <a:cubicBezTo>
                    <a:pt x="157" y="96"/>
                    <a:pt x="157" y="96"/>
                    <a:pt x="157" y="96"/>
                  </a:cubicBezTo>
                  <a:cubicBezTo>
                    <a:pt x="157" y="110"/>
                    <a:pt x="157" y="110"/>
                    <a:pt x="157" y="110"/>
                  </a:cubicBezTo>
                  <a:cubicBezTo>
                    <a:pt x="143" y="110"/>
                    <a:pt x="143" y="110"/>
                    <a:pt x="143" y="110"/>
                  </a:cubicBezTo>
                  <a:cubicBezTo>
                    <a:pt x="143" y="121"/>
                    <a:pt x="143" y="121"/>
                    <a:pt x="143" y="121"/>
                  </a:cubicBezTo>
                  <a:cubicBezTo>
                    <a:pt x="157" y="121"/>
                    <a:pt x="157" y="121"/>
                    <a:pt x="157" y="121"/>
                  </a:cubicBezTo>
                  <a:cubicBezTo>
                    <a:pt x="157" y="136"/>
                    <a:pt x="157" y="136"/>
                    <a:pt x="157" y="136"/>
                  </a:cubicBezTo>
                  <a:cubicBezTo>
                    <a:pt x="168" y="136"/>
                    <a:pt x="168" y="136"/>
                    <a:pt x="168" y="136"/>
                  </a:cubicBezTo>
                  <a:cubicBezTo>
                    <a:pt x="168" y="121"/>
                    <a:pt x="168" y="121"/>
                    <a:pt x="168" y="121"/>
                  </a:cubicBezTo>
                  <a:cubicBezTo>
                    <a:pt x="183" y="121"/>
                    <a:pt x="183" y="121"/>
                    <a:pt x="183" y="121"/>
                  </a:cubicBezTo>
                  <a:lnTo>
                    <a:pt x="183" y="110"/>
                  </a:lnTo>
                  <a:close/>
                  <a:moveTo>
                    <a:pt x="96" y="143"/>
                  </a:moveTo>
                  <a:cubicBezTo>
                    <a:pt x="95" y="143"/>
                    <a:pt x="95" y="143"/>
                    <a:pt x="95" y="143"/>
                  </a:cubicBezTo>
                  <a:cubicBezTo>
                    <a:pt x="95" y="143"/>
                    <a:pt x="95" y="143"/>
                    <a:pt x="95" y="143"/>
                  </a:cubicBezTo>
                  <a:cubicBezTo>
                    <a:pt x="95" y="157"/>
                    <a:pt x="95" y="157"/>
                    <a:pt x="95" y="157"/>
                  </a:cubicBezTo>
                  <a:cubicBezTo>
                    <a:pt x="95" y="158"/>
                    <a:pt x="95" y="158"/>
                    <a:pt x="95" y="158"/>
                  </a:cubicBezTo>
                  <a:cubicBezTo>
                    <a:pt x="96" y="158"/>
                    <a:pt x="96" y="158"/>
                    <a:pt x="96" y="158"/>
                  </a:cubicBezTo>
                  <a:cubicBezTo>
                    <a:pt x="107" y="158"/>
                    <a:pt x="107" y="158"/>
                    <a:pt x="107" y="158"/>
                  </a:cubicBezTo>
                  <a:cubicBezTo>
                    <a:pt x="108" y="158"/>
                    <a:pt x="108" y="158"/>
                    <a:pt x="108" y="158"/>
                  </a:cubicBezTo>
                  <a:cubicBezTo>
                    <a:pt x="108" y="157"/>
                    <a:pt x="108" y="157"/>
                    <a:pt x="108" y="157"/>
                  </a:cubicBezTo>
                  <a:cubicBezTo>
                    <a:pt x="108" y="143"/>
                    <a:pt x="108" y="143"/>
                    <a:pt x="108" y="143"/>
                  </a:cubicBezTo>
                  <a:cubicBezTo>
                    <a:pt x="108" y="143"/>
                    <a:pt x="108" y="143"/>
                    <a:pt x="108" y="143"/>
                  </a:cubicBezTo>
                  <a:cubicBezTo>
                    <a:pt x="107" y="143"/>
                    <a:pt x="107" y="143"/>
                    <a:pt x="107" y="143"/>
                  </a:cubicBezTo>
                  <a:lnTo>
                    <a:pt x="96" y="14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grpSp>
    </p:spTree>
    <p:custDataLst>
      <p:tags r:id="rId1"/>
    </p:custDataLst>
    <p:extLst>
      <p:ext uri="{BB962C8B-B14F-4D97-AF65-F5344CB8AC3E}">
        <p14:creationId xmlns:p14="http://schemas.microsoft.com/office/powerpoint/2010/main" val="3963095926"/>
      </p:ext>
    </p:ext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43200" y="-163830"/>
            <a:ext cx="15614015" cy="7591425"/>
            <a:chOff x="-4290" y="-258"/>
            <a:chExt cx="24589" cy="11955"/>
          </a:xfrm>
        </p:grpSpPr>
        <p:sp>
          <p:nvSpPr>
            <p:cNvPr id="52" name="任意多边形 51"/>
            <p:cNvSpPr/>
            <p:nvPr/>
          </p:nvSpPr>
          <p:spPr>
            <a:xfrm>
              <a:off x="-4290" y="-258"/>
              <a:ext cx="9385" cy="11315"/>
            </a:xfrm>
            <a:custGeom>
              <a:avLst/>
              <a:gdLst>
                <a:gd name="connsiteX0" fmla="*/ 0 w 11025"/>
                <a:gd name="connsiteY0" fmla="*/ 2826 h 9686"/>
                <a:gd name="connsiteX1" fmla="*/ 4745 w 11025"/>
                <a:gd name="connsiteY1" fmla="*/ 0 h 9686"/>
                <a:gd name="connsiteX2" fmla="*/ 11025 w 11025"/>
                <a:gd name="connsiteY2" fmla="*/ 4539 h 9686"/>
                <a:gd name="connsiteX3" fmla="*/ 3409 w 11025"/>
                <a:gd name="connsiteY3" fmla="*/ 9608 h 9686"/>
                <a:gd name="connsiteX4" fmla="*/ 0 w 11025"/>
                <a:gd name="connsiteY4" fmla="*/ 2826 h 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5" h="9686">
                  <a:moveTo>
                    <a:pt x="0" y="2826"/>
                  </a:moveTo>
                  <a:cubicBezTo>
                    <a:pt x="0" y="764"/>
                    <a:pt x="3038" y="0"/>
                    <a:pt x="4745" y="0"/>
                  </a:cubicBezTo>
                  <a:cubicBezTo>
                    <a:pt x="6451" y="0"/>
                    <a:pt x="11025" y="2477"/>
                    <a:pt x="11025" y="4539"/>
                  </a:cubicBezTo>
                  <a:cubicBezTo>
                    <a:pt x="11025" y="6600"/>
                    <a:pt x="4982" y="10267"/>
                    <a:pt x="3409" y="9608"/>
                  </a:cubicBezTo>
                  <a:cubicBezTo>
                    <a:pt x="1640" y="8866"/>
                    <a:pt x="0" y="4887"/>
                    <a:pt x="0" y="2826"/>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 name="椭圆 2"/>
            <p:cNvSpPr/>
            <p:nvPr/>
          </p:nvSpPr>
          <p:spPr>
            <a:xfrm>
              <a:off x="30" y="6234"/>
              <a:ext cx="8597" cy="2930"/>
            </a:xfrm>
            <a:prstGeom prst="ellipse">
              <a:avLst/>
            </a:prstGeom>
            <a:gradFill>
              <a:gsLst>
                <a:gs pos="0">
                  <a:srgbClr val="7030A0">
                    <a:alpha val="10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pic>
          <p:nvPicPr>
            <p:cNvPr id="2" name="图片 1" descr="D:\千库网\2.5D\千库网_2.5D立体风格商务工作计划_元素编号11909577.png千库网_2.5D立体风格商务工作计划_元素编号11909577"/>
            <p:cNvPicPr>
              <a:picLocks noChangeAspect="1"/>
            </p:cNvPicPr>
            <p:nvPr/>
          </p:nvPicPr>
          <p:blipFill>
            <a:blip r:embed="rId3"/>
            <a:srcRect/>
            <a:stretch>
              <a:fillRect/>
            </a:stretch>
          </p:blipFill>
          <p:spPr>
            <a:xfrm>
              <a:off x="-444" y="393"/>
              <a:ext cx="9500" cy="9500"/>
            </a:xfrm>
            <a:prstGeom prst="rect">
              <a:avLst/>
            </a:prstGeom>
          </p:spPr>
        </p:pic>
        <p:sp>
          <p:nvSpPr>
            <p:cNvPr id="346" name="任意多边形 345"/>
            <p:cNvSpPr/>
            <p:nvPr/>
          </p:nvSpPr>
          <p:spPr>
            <a:xfrm rot="2160000">
              <a:off x="17943" y="8578"/>
              <a:ext cx="2356" cy="3119"/>
            </a:xfrm>
            <a:custGeom>
              <a:avLst/>
              <a:gdLst>
                <a:gd name="connsiteX0" fmla="*/ 1 w 2356"/>
                <a:gd name="connsiteY0" fmla="*/ 1612 h 3119"/>
                <a:gd name="connsiteX1" fmla="*/ 797 w 2356"/>
                <a:gd name="connsiteY1" fmla="*/ 0 h 3119"/>
                <a:gd name="connsiteX2" fmla="*/ 2356 w 2356"/>
                <a:gd name="connsiteY2" fmla="*/ 1560 h 3119"/>
                <a:gd name="connsiteX3" fmla="*/ 797 w 2356"/>
                <a:gd name="connsiteY3" fmla="*/ 3119 h 3119"/>
                <a:gd name="connsiteX4" fmla="*/ 1 w 2356"/>
                <a:gd name="connsiteY4" fmla="*/ 1612 h 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 h="3119">
                  <a:moveTo>
                    <a:pt x="1" y="1612"/>
                  </a:moveTo>
                  <a:cubicBezTo>
                    <a:pt x="1" y="750"/>
                    <a:pt x="-65" y="0"/>
                    <a:pt x="797" y="0"/>
                  </a:cubicBezTo>
                  <a:cubicBezTo>
                    <a:pt x="1658" y="0"/>
                    <a:pt x="2356" y="698"/>
                    <a:pt x="2356" y="1560"/>
                  </a:cubicBezTo>
                  <a:cubicBezTo>
                    <a:pt x="2356" y="2421"/>
                    <a:pt x="1658" y="3119"/>
                    <a:pt x="797" y="3119"/>
                  </a:cubicBezTo>
                  <a:cubicBezTo>
                    <a:pt x="-65" y="3119"/>
                    <a:pt x="1" y="2473"/>
                    <a:pt x="1" y="1612"/>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grpSp>
      <p:sp>
        <p:nvSpPr>
          <p:cNvPr id="5" name="文本框 4"/>
          <p:cNvSpPr txBox="1"/>
          <p:nvPr/>
        </p:nvSpPr>
        <p:spPr>
          <a:xfrm>
            <a:off x="5938520" y="1201420"/>
            <a:ext cx="4996815" cy="1938020"/>
          </a:xfrm>
          <a:prstGeom prst="rect">
            <a:avLst/>
          </a:prstGeom>
          <a:noFill/>
        </p:spPr>
        <p:txBody>
          <a:bodyPr wrap="square" rtlCol="0">
            <a:spAutoFit/>
          </a:bodyPr>
          <a:lstStyle/>
          <a:p>
            <a:r>
              <a:rPr lang="en-US" altLang="zh-CN" sz="12000" dirty="0">
                <a:gradFill>
                  <a:gsLst>
                    <a:gs pos="0">
                      <a:srgbClr val="0070C0">
                        <a:alpha val="20000"/>
                      </a:srgbClr>
                    </a:gs>
                    <a:gs pos="100000">
                      <a:srgbClr val="7030A0">
                        <a:alpha val="10000"/>
                      </a:srgbClr>
                    </a:gs>
                  </a:gsLst>
                  <a:lin ang="5400000" scaled="0"/>
                </a:gradFill>
                <a:latin typeface="思源宋体 Heavy" panose="02020900000000000000" charset="-122"/>
                <a:ea typeface="思源宋体 Heavy" panose="02020900000000000000" charset="-122"/>
                <a:cs typeface="思源宋体" panose="02020400000000000000" charset="-122"/>
              </a:rPr>
              <a:t>FOUR</a:t>
            </a:r>
          </a:p>
        </p:txBody>
      </p:sp>
      <p:sp>
        <p:nvSpPr>
          <p:cNvPr id="22" name="文本框 21"/>
          <p:cNvSpPr txBox="1"/>
          <p:nvPr/>
        </p:nvSpPr>
        <p:spPr>
          <a:xfrm>
            <a:off x="5949950" y="3038475"/>
            <a:ext cx="5124450" cy="10156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b="1"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Heavy" panose="02020900000000000000" charset="-122"/>
                <a:sym typeface="+mn-ea"/>
              </a:rPr>
              <a:t>团队能力展示</a:t>
            </a:r>
            <a:endParaRPr lang="zh-CN" altLang="en-US" sz="6000"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Heavy" panose="02020900000000000000" charset="-122"/>
              <a:sym typeface="+mn-ea"/>
            </a:endParaRPr>
          </a:p>
        </p:txBody>
      </p:sp>
    </p:spTree>
    <p:custDataLst>
      <p:tags r:id="rId1"/>
    </p:custDataLst>
    <p:extLst>
      <p:ext uri="{BB962C8B-B14F-4D97-AF65-F5344CB8AC3E}">
        <p14:creationId xmlns:p14="http://schemas.microsoft.com/office/powerpoint/2010/main" val="3806800664"/>
      </p:ext>
    </p:extLst>
  </p:cSld>
  <p:clrMapOvr>
    <a:masterClrMapping/>
  </p:clrMapOvr>
  <p:transition advTm="2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测试</a:t>
              </a:r>
            </a:p>
          </p:txBody>
        </p:sp>
        <p:sp>
          <p:nvSpPr>
            <p:cNvPr id="72" name="文本框 71"/>
            <p:cNvSpPr txBox="1"/>
            <p:nvPr/>
          </p:nvSpPr>
          <p:spPr>
            <a:xfrm>
              <a:off x="7234" y="1721"/>
              <a:ext cx="4666" cy="386"/>
            </a:xfrm>
            <a:prstGeom prst="rect">
              <a:avLst/>
            </a:prstGeom>
            <a:noFill/>
          </p:spPr>
          <p:txBody>
            <a:bodyPr wrap="square" rtlCol="0">
              <a:spAutoFit/>
            </a:bodyPr>
            <a:lstStyle/>
            <a:p>
              <a:pPr algn="dist"/>
              <a:r>
                <a:rPr lang="en-US" altLang="zh-CN" sz="1000" dirty="0" err="1">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PostmanAgent</a:t>
              </a:r>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19" name="图片 18">
            <a:extLst>
              <a:ext uri="{FF2B5EF4-FFF2-40B4-BE49-F238E27FC236}">
                <a16:creationId xmlns:a16="http://schemas.microsoft.com/office/drawing/2014/main" id="{360DE65D-0FC5-4E42-A404-65B781638CFD}"/>
              </a:ext>
            </a:extLst>
          </p:cNvPr>
          <p:cNvPicPr>
            <a:picLocks noChangeAspect="1"/>
          </p:cNvPicPr>
          <p:nvPr/>
        </p:nvPicPr>
        <p:blipFill>
          <a:blip r:embed="rId3"/>
          <a:stretch>
            <a:fillRect/>
          </a:stretch>
        </p:blipFill>
        <p:spPr>
          <a:xfrm>
            <a:off x="1133475" y="1597025"/>
            <a:ext cx="9235071" cy="4742594"/>
          </a:xfrm>
          <a:prstGeom prst="rect">
            <a:avLst/>
          </a:prstGeom>
        </p:spPr>
      </p:pic>
    </p:spTree>
    <p:custDataLst>
      <p:tags r:id="rId1"/>
    </p:custDataLst>
  </p:cSld>
  <p:clrMapOvr>
    <a:masterClrMapping/>
  </p:clrMapOvr>
  <p:transition advTm="2000">
    <p:comb/>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测试</a:t>
              </a:r>
            </a:p>
          </p:txBody>
        </p:sp>
        <p:sp>
          <p:nvSpPr>
            <p:cNvPr id="72" name="文本框 71"/>
            <p:cNvSpPr txBox="1"/>
            <p:nvPr/>
          </p:nvSpPr>
          <p:spPr>
            <a:xfrm>
              <a:off x="7234" y="1721"/>
              <a:ext cx="4666" cy="386"/>
            </a:xfrm>
            <a:prstGeom prst="rect">
              <a:avLst/>
            </a:prstGeom>
            <a:noFill/>
          </p:spPr>
          <p:txBody>
            <a:bodyPr wrap="square" rtlCol="0">
              <a:spAutoFit/>
            </a:bodyPr>
            <a:lstStyle/>
            <a:p>
              <a:pPr algn="dist"/>
              <a:r>
                <a:rPr lang="en-US" altLang="zh-CN" sz="1000" dirty="0" err="1">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SwaggerUI</a:t>
              </a:r>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10" name="图片 9">
            <a:extLst>
              <a:ext uri="{FF2B5EF4-FFF2-40B4-BE49-F238E27FC236}">
                <a16:creationId xmlns:a16="http://schemas.microsoft.com/office/drawing/2014/main" id="{2BF9883C-6B2F-48E2-AA8F-9E959E01CB90}"/>
              </a:ext>
            </a:extLst>
          </p:cNvPr>
          <p:cNvPicPr>
            <a:picLocks noChangeAspect="1"/>
          </p:cNvPicPr>
          <p:nvPr/>
        </p:nvPicPr>
        <p:blipFill>
          <a:blip r:embed="rId3"/>
          <a:stretch>
            <a:fillRect/>
          </a:stretch>
        </p:blipFill>
        <p:spPr>
          <a:xfrm>
            <a:off x="1848757" y="1534284"/>
            <a:ext cx="8494486" cy="4371121"/>
          </a:xfrm>
          <a:prstGeom prst="rect">
            <a:avLst/>
          </a:prstGeom>
        </p:spPr>
      </p:pic>
    </p:spTree>
    <p:custDataLst>
      <p:tags r:id="rId1"/>
    </p:custDataLst>
    <p:extLst>
      <p:ext uri="{BB962C8B-B14F-4D97-AF65-F5344CB8AC3E}">
        <p14:creationId xmlns:p14="http://schemas.microsoft.com/office/powerpoint/2010/main" val="960167899"/>
      </p:ext>
    </p:extLst>
  </p:cSld>
  <p:clrMapOvr>
    <a:masterClrMapping/>
  </p:clrMapOvr>
  <p:transition advTm="2000">
    <p:comb/>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测试</a:t>
              </a:r>
            </a:p>
          </p:txBody>
        </p:sp>
        <p:sp>
          <p:nvSpPr>
            <p:cNvPr id="72" name="文本框 71"/>
            <p:cNvSpPr txBox="1"/>
            <p:nvPr/>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issue</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5" name="图片 4">
            <a:extLst>
              <a:ext uri="{FF2B5EF4-FFF2-40B4-BE49-F238E27FC236}">
                <a16:creationId xmlns:a16="http://schemas.microsoft.com/office/drawing/2014/main" id="{295953D3-7165-41F7-A4B1-E7B874365221}"/>
              </a:ext>
            </a:extLst>
          </p:cNvPr>
          <p:cNvPicPr>
            <a:picLocks noChangeAspect="1"/>
          </p:cNvPicPr>
          <p:nvPr/>
        </p:nvPicPr>
        <p:blipFill>
          <a:blip r:embed="rId3"/>
          <a:stretch>
            <a:fillRect/>
          </a:stretch>
        </p:blipFill>
        <p:spPr>
          <a:xfrm>
            <a:off x="1251381" y="1328420"/>
            <a:ext cx="9836989" cy="5340942"/>
          </a:xfrm>
          <a:prstGeom prst="rect">
            <a:avLst/>
          </a:prstGeom>
        </p:spPr>
      </p:pic>
    </p:spTree>
    <p:custDataLst>
      <p:tags r:id="rId1"/>
    </p:custDataLst>
    <p:extLst>
      <p:ext uri="{BB962C8B-B14F-4D97-AF65-F5344CB8AC3E}">
        <p14:creationId xmlns:p14="http://schemas.microsoft.com/office/powerpoint/2010/main" val="3806767282"/>
      </p:ext>
    </p:extLst>
  </p:cSld>
  <p:clrMapOvr>
    <a:masterClrMapping/>
  </p:clrMapOvr>
  <p:transition advTm="2000">
    <p:comb/>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测试</a:t>
              </a:r>
            </a:p>
          </p:txBody>
        </p:sp>
        <p:sp>
          <p:nvSpPr>
            <p:cNvPr id="72" name="文本框 71"/>
            <p:cNvSpPr txBox="1"/>
            <p:nvPr/>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issue</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4" name="图片 3">
            <a:extLst>
              <a:ext uri="{FF2B5EF4-FFF2-40B4-BE49-F238E27FC236}">
                <a16:creationId xmlns:a16="http://schemas.microsoft.com/office/drawing/2014/main" id="{CD189C9E-F6D2-42A2-99E4-339ADC72DD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40" y="1471678"/>
            <a:ext cx="5006106" cy="4746530"/>
          </a:xfrm>
          <a:prstGeom prst="rect">
            <a:avLst/>
          </a:prstGeom>
        </p:spPr>
      </p:pic>
      <p:pic>
        <p:nvPicPr>
          <p:cNvPr id="7" name="图片 6">
            <a:extLst>
              <a:ext uri="{FF2B5EF4-FFF2-40B4-BE49-F238E27FC236}">
                <a16:creationId xmlns:a16="http://schemas.microsoft.com/office/drawing/2014/main" id="{81EF9860-1E94-4722-A543-3DB31255B5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2079" y="1376483"/>
            <a:ext cx="5497934" cy="4936920"/>
          </a:xfrm>
          <a:prstGeom prst="rect">
            <a:avLst/>
          </a:prstGeom>
        </p:spPr>
      </p:pic>
    </p:spTree>
    <p:custDataLst>
      <p:tags r:id="rId1"/>
    </p:custDataLst>
    <p:extLst>
      <p:ext uri="{BB962C8B-B14F-4D97-AF65-F5344CB8AC3E}">
        <p14:creationId xmlns:p14="http://schemas.microsoft.com/office/powerpoint/2010/main" val="2518047023"/>
      </p:ext>
    </p:extLst>
  </p:cSld>
  <p:clrMapOvr>
    <a:masterClrMapping/>
  </p:clrMapOvr>
  <p:transition advTm="2000">
    <p:comb/>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持续集成</a:t>
              </a:r>
            </a:p>
          </p:txBody>
        </p:sp>
        <p:sp>
          <p:nvSpPr>
            <p:cNvPr id="72" name="文本框 71"/>
            <p:cNvSpPr txBox="1"/>
            <p:nvPr/>
          </p:nvSpPr>
          <p:spPr>
            <a:xfrm>
              <a:off x="7234" y="1721"/>
              <a:ext cx="4666" cy="386"/>
            </a:xfrm>
            <a:prstGeom prst="rect">
              <a:avLst/>
            </a:prstGeom>
            <a:noFill/>
          </p:spPr>
          <p:txBody>
            <a:bodyPr wrap="square" rtlCol="0">
              <a:spAutoFit/>
            </a:bodyPr>
            <a:lstStyle/>
            <a:p>
              <a:pPr algn="dist"/>
              <a:r>
                <a:rPr lang="en-US" altLang="zh-CN" sz="1000" dirty="0" err="1">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TravisAndGithubAction</a:t>
              </a:r>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9" name="Picture 4">
            <a:extLst>
              <a:ext uri="{FF2B5EF4-FFF2-40B4-BE49-F238E27FC236}">
                <a16:creationId xmlns:a16="http://schemas.microsoft.com/office/drawing/2014/main" id="{C2432CC1-F293-4BA2-A79A-C1EDD6550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184" y="1437827"/>
            <a:ext cx="9744075" cy="44481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117675674"/>
      </p:ext>
    </p:extLst>
  </p:cSld>
  <p:clrMapOvr>
    <a:masterClrMapping/>
  </p:clrMapOvr>
  <p:transition advTm="2000">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持续集成</a:t>
              </a:r>
            </a:p>
          </p:txBody>
        </p:sp>
        <p:sp>
          <p:nvSpPr>
            <p:cNvPr id="72" name="文本框 71"/>
            <p:cNvSpPr txBox="1"/>
            <p:nvPr/>
          </p:nvSpPr>
          <p:spPr>
            <a:xfrm>
              <a:off x="7234" y="1721"/>
              <a:ext cx="4666" cy="386"/>
            </a:xfrm>
            <a:prstGeom prst="rect">
              <a:avLst/>
            </a:prstGeom>
            <a:noFill/>
          </p:spPr>
          <p:txBody>
            <a:bodyPr wrap="square" rtlCol="0">
              <a:spAutoFit/>
            </a:bodyPr>
            <a:lstStyle/>
            <a:p>
              <a:pPr algn="dist"/>
              <a:r>
                <a:rPr lang="en-US" altLang="zh-CN" sz="1000" dirty="0" err="1">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TravisAndGithubAction</a:t>
              </a:r>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11" name="图片 10">
            <a:extLst>
              <a:ext uri="{FF2B5EF4-FFF2-40B4-BE49-F238E27FC236}">
                <a16:creationId xmlns:a16="http://schemas.microsoft.com/office/drawing/2014/main" id="{FAE2953C-1D3B-47BD-B3CD-BF33BC102951}"/>
              </a:ext>
            </a:extLst>
          </p:cNvPr>
          <p:cNvPicPr>
            <a:picLocks noChangeAspect="1"/>
          </p:cNvPicPr>
          <p:nvPr/>
        </p:nvPicPr>
        <p:blipFill>
          <a:blip r:embed="rId3"/>
          <a:stretch>
            <a:fillRect/>
          </a:stretch>
        </p:blipFill>
        <p:spPr>
          <a:xfrm>
            <a:off x="2021161" y="1453755"/>
            <a:ext cx="8149678" cy="4658679"/>
          </a:xfrm>
          <a:prstGeom prst="rect">
            <a:avLst/>
          </a:prstGeom>
        </p:spPr>
      </p:pic>
    </p:spTree>
    <p:custDataLst>
      <p:tags r:id="rId1"/>
    </p:custDataLst>
    <p:extLst>
      <p:ext uri="{BB962C8B-B14F-4D97-AF65-F5344CB8AC3E}">
        <p14:creationId xmlns:p14="http://schemas.microsoft.com/office/powerpoint/2010/main" val="3990233502"/>
      </p:ext>
    </p:extLst>
  </p:cSld>
  <p:clrMapOvr>
    <a:masterClrMapping/>
  </p:clrMapOvr>
  <p:transition advTm="2000">
    <p:comb/>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42645" y="-947420"/>
            <a:ext cx="14021435" cy="8823960"/>
            <a:chOff x="-1342" y="-1492"/>
            <a:chExt cx="22081" cy="13896"/>
          </a:xfrm>
        </p:grpSpPr>
        <p:grpSp>
          <p:nvGrpSpPr>
            <p:cNvPr id="9" name="组合 8"/>
            <p:cNvGrpSpPr/>
            <p:nvPr/>
          </p:nvGrpSpPr>
          <p:grpSpPr>
            <a:xfrm>
              <a:off x="7007" y="3479"/>
              <a:ext cx="4811" cy="4281"/>
              <a:chOff x="5829" y="1987"/>
              <a:chExt cx="6961" cy="6996"/>
            </a:xfrm>
          </p:grpSpPr>
          <p:sp>
            <p:nvSpPr>
              <p:cNvPr id="360" name="椭圆 359"/>
              <p:cNvSpPr/>
              <p:nvPr/>
            </p:nvSpPr>
            <p:spPr>
              <a:xfrm>
                <a:off x="5829" y="7079"/>
                <a:ext cx="6961" cy="1904"/>
              </a:xfrm>
              <a:prstGeom prst="ellipse">
                <a:avLst/>
              </a:pr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5" name="椭圆 4"/>
              <p:cNvSpPr/>
              <p:nvPr/>
            </p:nvSpPr>
            <p:spPr>
              <a:xfrm>
                <a:off x="6457" y="7363"/>
                <a:ext cx="5575" cy="1336"/>
              </a:xfrm>
              <a:prstGeom prst="ellipse">
                <a:avLst/>
              </a:prstGeom>
              <a:gradFill>
                <a:gsLst>
                  <a:gs pos="0">
                    <a:srgbClr val="7030A0"/>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pic>
            <p:nvPicPr>
              <p:cNvPr id="4" name="图片 3" descr="D:\千库网\2.5D\千库网_2.5D手机科技装饰_元素编号12571566.png千库网_2.5D手机科技装饰_元素编号12571566"/>
              <p:cNvPicPr>
                <a:picLocks noChangeAspect="1"/>
              </p:cNvPicPr>
              <p:nvPr/>
            </p:nvPicPr>
            <p:blipFill>
              <a:blip r:embed="rId3"/>
              <a:srcRect/>
              <a:stretch>
                <a:fillRect/>
              </a:stretch>
            </p:blipFill>
            <p:spPr>
              <a:xfrm>
                <a:off x="6456" y="1987"/>
                <a:ext cx="5641" cy="6372"/>
              </a:xfrm>
              <a:prstGeom prst="rect">
                <a:avLst/>
              </a:prstGeom>
            </p:spPr>
          </p:pic>
        </p:grpSp>
        <p:sp>
          <p:nvSpPr>
            <p:cNvPr id="2016" name="矩形 2015"/>
            <p:cNvSpPr/>
            <p:nvPr/>
          </p:nvSpPr>
          <p:spPr>
            <a:xfrm>
              <a:off x="8366" y="1274"/>
              <a:ext cx="2467" cy="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2018" name="矩形 2017"/>
            <p:cNvSpPr/>
            <p:nvPr/>
          </p:nvSpPr>
          <p:spPr>
            <a:xfrm>
              <a:off x="7838" y="722"/>
              <a:ext cx="3034" cy="1452"/>
            </a:xfrm>
            <a:prstGeom prst="rect">
              <a:avLst/>
            </a:prstGeom>
          </p:spPr>
          <p:txBody>
            <a:bodyPr wrap="square">
              <a:spAutoFit/>
            </a:bodyPr>
            <a:lstStyle/>
            <a:p>
              <a:pPr algn="dist"/>
              <a:r>
                <a:rPr lang="zh-CN" altLang="en-US" sz="5400"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目录</a:t>
              </a:r>
            </a:p>
          </p:txBody>
        </p:sp>
        <p:cxnSp>
          <p:nvCxnSpPr>
            <p:cNvPr id="6" name="直接连接符 5"/>
            <p:cNvCxnSpPr/>
            <p:nvPr/>
          </p:nvCxnSpPr>
          <p:spPr>
            <a:xfrm>
              <a:off x="11189" y="1627"/>
              <a:ext cx="3874" cy="0"/>
            </a:xfrm>
            <a:prstGeom prst="line">
              <a:avLst/>
            </a:prstGeom>
            <a:ln>
              <a:solidFill>
                <a:schemeClr val="bg2">
                  <a:lumMod val="8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H="1">
              <a:off x="3511" y="1627"/>
              <a:ext cx="3874" cy="0"/>
            </a:xfrm>
            <a:prstGeom prst="line">
              <a:avLst/>
            </a:prstGeom>
            <a:ln>
              <a:solidFill>
                <a:schemeClr val="bg2">
                  <a:lumMod val="85000"/>
                </a:schemeClr>
              </a:solidFil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986" y="1965"/>
              <a:ext cx="2739" cy="580"/>
            </a:xfrm>
            <a:prstGeom prst="rect">
              <a:avLst/>
            </a:prstGeom>
          </p:spPr>
          <p:txBody>
            <a:bodyPr wrap="square">
              <a:spAutoFit/>
            </a:bodyPr>
            <a:lstStyle/>
            <a:p>
              <a:pPr algn="dist"/>
              <a:r>
                <a:rPr lang="en-US" altLang="zh-CN"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CONTENT</a:t>
              </a:r>
            </a:p>
          </p:txBody>
        </p:sp>
        <p:grpSp>
          <p:nvGrpSpPr>
            <p:cNvPr id="28" name="组合 27"/>
            <p:cNvGrpSpPr/>
            <p:nvPr/>
          </p:nvGrpSpPr>
          <p:grpSpPr>
            <a:xfrm>
              <a:off x="12226" y="3888"/>
              <a:ext cx="5889" cy="922"/>
              <a:chOff x="12312" y="3423"/>
              <a:chExt cx="5889" cy="922"/>
            </a:xfrm>
          </p:grpSpPr>
          <p:grpSp>
            <p:nvGrpSpPr>
              <p:cNvPr id="14" name="组合 13"/>
              <p:cNvGrpSpPr/>
              <p:nvPr/>
            </p:nvGrpSpPr>
            <p:grpSpPr>
              <a:xfrm>
                <a:off x="12312" y="3595"/>
                <a:ext cx="785" cy="750"/>
                <a:chOff x="6121391" y="1876425"/>
                <a:chExt cx="767652" cy="733425"/>
              </a:xfrm>
            </p:grpSpPr>
            <p:sp>
              <p:nvSpPr>
                <p:cNvPr id="17" name="椭圆 16"/>
                <p:cNvSpPr/>
                <p:nvPr/>
              </p:nvSpPr>
              <p:spPr>
                <a:xfrm>
                  <a:off x="6121391" y="1876425"/>
                  <a:ext cx="733425" cy="733425"/>
                </a:xfrm>
                <a:prstGeom prst="ellipse">
                  <a:avLst/>
                </a:prstGeom>
                <a:gradFill>
                  <a:gsLst>
                    <a:gs pos="0">
                      <a:srgbClr val="7030A0">
                        <a:alpha val="10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F6B400"/>
                    </a:solidFill>
                    <a:latin typeface="思源宋体" panose="02020400000000000000" charset="-122"/>
                    <a:ea typeface="思源宋体" panose="02020400000000000000" charset="-122"/>
                    <a:cs typeface="思源宋体" panose="02020400000000000000" charset="-122"/>
                  </a:endParaRPr>
                </a:p>
              </p:txBody>
            </p:sp>
            <p:sp>
              <p:nvSpPr>
                <p:cNvPr id="18" name="文本框 17"/>
                <p:cNvSpPr txBox="1"/>
                <p:nvPr/>
              </p:nvSpPr>
              <p:spPr>
                <a:xfrm>
                  <a:off x="6121391" y="1946833"/>
                  <a:ext cx="767652" cy="614121"/>
                </a:xfrm>
                <a:prstGeom prst="rect">
                  <a:avLst/>
                </a:prstGeom>
                <a:noFill/>
              </p:spPr>
              <p:txBody>
                <a:bodyPr wrap="square" rtlCol="0">
                  <a:spAutoFit/>
                </a:bodyPr>
                <a:lstStyle/>
                <a:p>
                  <a:pPr algn="ctr"/>
                  <a:r>
                    <a:rPr lang="en-US" altLang="zh-CN" sz="2000" b="1" dirty="0">
                      <a:solidFill>
                        <a:schemeClr val="bg1"/>
                      </a:solidFill>
                      <a:latin typeface="思源宋体" panose="02020400000000000000" charset="-122"/>
                      <a:ea typeface="思源宋体" panose="02020400000000000000" charset="-122"/>
                      <a:cs typeface="思源宋体" panose="02020400000000000000" charset="-122"/>
                    </a:rPr>
                    <a:t>02</a:t>
                  </a:r>
                </a:p>
              </p:txBody>
            </p:sp>
          </p:grpSp>
          <p:sp>
            <p:nvSpPr>
              <p:cNvPr id="15" name="矩形 14"/>
              <p:cNvSpPr/>
              <p:nvPr/>
            </p:nvSpPr>
            <p:spPr>
              <a:xfrm>
                <a:off x="13317" y="3423"/>
                <a:ext cx="4884" cy="822"/>
              </a:xfrm>
              <a:prstGeom prst="rect">
                <a:avLst/>
              </a:prstGeom>
            </p:spPr>
            <p:txBody>
              <a:bodyPr wrap="square">
                <a:spAutoFit/>
              </a:bodyPr>
              <a:lstStyle/>
              <a:p>
                <a:pPr algn="l"/>
                <a:r>
                  <a:rPr lang="zh-CN" altLang="en-US" sz="2800" b="1"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前沿市场分析</a:t>
                </a:r>
              </a:p>
            </p:txBody>
          </p:sp>
        </p:grpSp>
        <p:grpSp>
          <p:nvGrpSpPr>
            <p:cNvPr id="29" name="组合 28"/>
            <p:cNvGrpSpPr/>
            <p:nvPr/>
          </p:nvGrpSpPr>
          <p:grpSpPr>
            <a:xfrm>
              <a:off x="12226" y="6595"/>
              <a:ext cx="5889" cy="833"/>
              <a:chOff x="12312" y="3512"/>
              <a:chExt cx="5889" cy="833"/>
            </a:xfrm>
          </p:grpSpPr>
          <p:grpSp>
            <p:nvGrpSpPr>
              <p:cNvPr id="30" name="组合 29"/>
              <p:cNvGrpSpPr/>
              <p:nvPr/>
            </p:nvGrpSpPr>
            <p:grpSpPr>
              <a:xfrm>
                <a:off x="12312" y="3595"/>
                <a:ext cx="785" cy="750"/>
                <a:chOff x="6121391" y="1876425"/>
                <a:chExt cx="767652" cy="733425"/>
              </a:xfrm>
            </p:grpSpPr>
            <p:sp>
              <p:nvSpPr>
                <p:cNvPr id="31" name="椭圆 30"/>
                <p:cNvSpPr/>
                <p:nvPr/>
              </p:nvSpPr>
              <p:spPr>
                <a:xfrm>
                  <a:off x="6121391" y="1876425"/>
                  <a:ext cx="733425" cy="733425"/>
                </a:xfrm>
                <a:prstGeom prst="ellipse">
                  <a:avLst/>
                </a:prstGeom>
                <a:gradFill>
                  <a:gsLst>
                    <a:gs pos="0">
                      <a:srgbClr val="7030A0">
                        <a:alpha val="10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F6B400"/>
                    </a:solidFill>
                    <a:latin typeface="思源宋体" panose="02020400000000000000" charset="-122"/>
                    <a:ea typeface="思源宋体" panose="02020400000000000000" charset="-122"/>
                    <a:cs typeface="思源宋体" panose="02020400000000000000" charset="-122"/>
                  </a:endParaRPr>
                </a:p>
              </p:txBody>
            </p:sp>
            <p:sp>
              <p:nvSpPr>
                <p:cNvPr id="32" name="文本框 31"/>
                <p:cNvSpPr txBox="1"/>
                <p:nvPr/>
              </p:nvSpPr>
              <p:spPr>
                <a:xfrm>
                  <a:off x="6121391" y="1946833"/>
                  <a:ext cx="767652" cy="614121"/>
                </a:xfrm>
                <a:prstGeom prst="rect">
                  <a:avLst/>
                </a:prstGeom>
                <a:noFill/>
              </p:spPr>
              <p:txBody>
                <a:bodyPr wrap="square" rtlCol="0">
                  <a:spAutoFit/>
                </a:bodyPr>
                <a:lstStyle/>
                <a:p>
                  <a:pPr algn="ctr"/>
                  <a:r>
                    <a:rPr lang="en-US" altLang="zh-CN" sz="2000" b="1" dirty="0">
                      <a:solidFill>
                        <a:schemeClr val="bg1"/>
                      </a:solidFill>
                      <a:latin typeface="思源宋体" panose="02020400000000000000" charset="-122"/>
                      <a:ea typeface="思源宋体" panose="02020400000000000000" charset="-122"/>
                      <a:cs typeface="思源宋体" panose="02020400000000000000" charset="-122"/>
                    </a:rPr>
                    <a:t>04</a:t>
                  </a:r>
                </a:p>
              </p:txBody>
            </p:sp>
          </p:grpSp>
          <p:sp>
            <p:nvSpPr>
              <p:cNvPr id="33" name="矩形 32"/>
              <p:cNvSpPr/>
              <p:nvPr/>
            </p:nvSpPr>
            <p:spPr>
              <a:xfrm>
                <a:off x="13317" y="3512"/>
                <a:ext cx="4884" cy="822"/>
              </a:xfrm>
              <a:prstGeom prst="rect">
                <a:avLst/>
              </a:prstGeom>
            </p:spPr>
            <p:txBody>
              <a:bodyPr wrap="square">
                <a:spAutoFit/>
              </a:bodyPr>
              <a:lstStyle/>
              <a:p>
                <a:pPr algn="l"/>
                <a:r>
                  <a:rPr lang="zh-CN" altLang="en-US" sz="2800" b="1"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预估投资回报</a:t>
                </a:r>
              </a:p>
            </p:txBody>
          </p:sp>
        </p:grpSp>
        <p:grpSp>
          <p:nvGrpSpPr>
            <p:cNvPr id="36" name="组合 35"/>
            <p:cNvGrpSpPr/>
            <p:nvPr/>
          </p:nvGrpSpPr>
          <p:grpSpPr>
            <a:xfrm>
              <a:off x="5813" y="4049"/>
              <a:ext cx="785" cy="750"/>
              <a:chOff x="6121391" y="1876425"/>
              <a:chExt cx="767652" cy="733425"/>
            </a:xfrm>
          </p:grpSpPr>
          <p:sp>
            <p:nvSpPr>
              <p:cNvPr id="37" name="椭圆 36"/>
              <p:cNvSpPr/>
              <p:nvPr/>
            </p:nvSpPr>
            <p:spPr>
              <a:xfrm>
                <a:off x="6121391" y="1876425"/>
                <a:ext cx="733425" cy="733425"/>
              </a:xfrm>
              <a:prstGeom prst="ellipse">
                <a:avLst/>
              </a:prstGeom>
              <a:gradFill>
                <a:gsLst>
                  <a:gs pos="0">
                    <a:srgbClr val="7030A0">
                      <a:alpha val="10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思源宋体" panose="02020400000000000000" charset="-122"/>
                  <a:ea typeface="思源宋体" panose="02020400000000000000" charset="-122"/>
                  <a:cs typeface="思源宋体" panose="02020400000000000000" charset="-122"/>
                </a:endParaRPr>
              </a:p>
            </p:txBody>
          </p:sp>
          <p:sp>
            <p:nvSpPr>
              <p:cNvPr id="38" name="文本框 37"/>
              <p:cNvSpPr txBox="1"/>
              <p:nvPr/>
            </p:nvSpPr>
            <p:spPr>
              <a:xfrm>
                <a:off x="6121391" y="1946833"/>
                <a:ext cx="767652" cy="614121"/>
              </a:xfrm>
              <a:prstGeom prst="rect">
                <a:avLst/>
              </a:prstGeom>
              <a:noFill/>
            </p:spPr>
            <p:txBody>
              <a:bodyPr wrap="square" rtlCol="0">
                <a:spAutoFit/>
              </a:bodyPr>
              <a:lstStyle/>
              <a:p>
                <a:pPr algn="ctr"/>
                <a:r>
                  <a:rPr lang="en-US" altLang="zh-CN" sz="2000" b="1" dirty="0">
                    <a:solidFill>
                      <a:schemeClr val="bg1"/>
                    </a:solidFill>
                    <a:latin typeface="思源宋体" panose="02020400000000000000" charset="-122"/>
                    <a:ea typeface="思源宋体" panose="02020400000000000000" charset="-122"/>
                    <a:cs typeface="思源宋体" panose="02020400000000000000" charset="-122"/>
                  </a:rPr>
                  <a:t>01</a:t>
                </a:r>
              </a:p>
            </p:txBody>
          </p:sp>
        </p:grpSp>
        <p:sp>
          <p:nvSpPr>
            <p:cNvPr id="39" name="矩形 38"/>
            <p:cNvSpPr/>
            <p:nvPr/>
          </p:nvSpPr>
          <p:spPr>
            <a:xfrm>
              <a:off x="1777" y="3888"/>
              <a:ext cx="3903" cy="822"/>
            </a:xfrm>
            <a:prstGeom prst="rect">
              <a:avLst/>
            </a:prstGeom>
          </p:spPr>
          <p:txBody>
            <a:bodyPr wrap="square">
              <a:spAutoFit/>
            </a:bodyPr>
            <a:lstStyle/>
            <a:p>
              <a:pPr algn="r"/>
              <a:r>
                <a:rPr lang="zh-CN" altLang="en-US" sz="2800" b="1"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项目背景概要</a:t>
              </a:r>
            </a:p>
          </p:txBody>
        </p:sp>
        <p:grpSp>
          <p:nvGrpSpPr>
            <p:cNvPr id="42" name="组合 41"/>
            <p:cNvGrpSpPr/>
            <p:nvPr/>
          </p:nvGrpSpPr>
          <p:grpSpPr>
            <a:xfrm>
              <a:off x="5813" y="6667"/>
              <a:ext cx="785" cy="750"/>
              <a:chOff x="6121391" y="1876425"/>
              <a:chExt cx="767652" cy="733425"/>
            </a:xfrm>
          </p:grpSpPr>
          <p:sp>
            <p:nvSpPr>
              <p:cNvPr id="43" name="椭圆 42"/>
              <p:cNvSpPr/>
              <p:nvPr/>
            </p:nvSpPr>
            <p:spPr>
              <a:xfrm>
                <a:off x="6121391" y="1876425"/>
                <a:ext cx="733425" cy="733425"/>
              </a:xfrm>
              <a:prstGeom prst="ellipse">
                <a:avLst/>
              </a:prstGeom>
              <a:gradFill>
                <a:gsLst>
                  <a:gs pos="0">
                    <a:srgbClr val="7030A0">
                      <a:alpha val="10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思源宋体" panose="02020400000000000000" charset="-122"/>
                  <a:ea typeface="思源宋体" panose="02020400000000000000" charset="-122"/>
                  <a:cs typeface="思源宋体" panose="02020400000000000000" charset="-122"/>
                </a:endParaRPr>
              </a:p>
            </p:txBody>
          </p:sp>
          <p:sp>
            <p:nvSpPr>
              <p:cNvPr id="44" name="文本框 43"/>
              <p:cNvSpPr txBox="1"/>
              <p:nvPr/>
            </p:nvSpPr>
            <p:spPr>
              <a:xfrm>
                <a:off x="6121391" y="1946833"/>
                <a:ext cx="767652" cy="614121"/>
              </a:xfrm>
              <a:prstGeom prst="rect">
                <a:avLst/>
              </a:prstGeom>
              <a:noFill/>
            </p:spPr>
            <p:txBody>
              <a:bodyPr wrap="square" rtlCol="0">
                <a:spAutoFit/>
              </a:bodyPr>
              <a:lstStyle/>
              <a:p>
                <a:pPr algn="ctr"/>
                <a:r>
                  <a:rPr lang="en-US" altLang="zh-CN" sz="2000" b="1" dirty="0">
                    <a:solidFill>
                      <a:schemeClr val="bg1"/>
                    </a:solidFill>
                    <a:latin typeface="思源宋体" panose="02020400000000000000" charset="-122"/>
                    <a:ea typeface="思源宋体" panose="02020400000000000000" charset="-122"/>
                    <a:cs typeface="思源宋体" panose="02020400000000000000" charset="-122"/>
                  </a:rPr>
                  <a:t>03</a:t>
                </a:r>
              </a:p>
            </p:txBody>
          </p:sp>
        </p:grpSp>
        <p:sp>
          <p:nvSpPr>
            <p:cNvPr id="45" name="矩形 44"/>
            <p:cNvSpPr/>
            <p:nvPr/>
          </p:nvSpPr>
          <p:spPr>
            <a:xfrm>
              <a:off x="1777" y="6666"/>
              <a:ext cx="3903" cy="822"/>
            </a:xfrm>
            <a:prstGeom prst="rect">
              <a:avLst/>
            </a:prstGeom>
          </p:spPr>
          <p:txBody>
            <a:bodyPr wrap="square">
              <a:spAutoFit/>
            </a:bodyPr>
            <a:lstStyle/>
            <a:p>
              <a:pPr algn="r"/>
              <a:r>
                <a:rPr lang="zh-CN" altLang="en-US" sz="2800" b="1"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项目计划方案</a:t>
              </a:r>
            </a:p>
          </p:txBody>
        </p:sp>
        <p:sp>
          <p:nvSpPr>
            <p:cNvPr id="51" name="椭圆 50"/>
            <p:cNvSpPr/>
            <p:nvPr/>
          </p:nvSpPr>
          <p:spPr>
            <a:xfrm>
              <a:off x="-958" y="9285"/>
              <a:ext cx="21419" cy="3119"/>
            </a:xfrm>
            <a:prstGeom prst="ellipse">
              <a:avLst/>
            </a:pr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52" name="椭圆 51"/>
            <p:cNvSpPr/>
            <p:nvPr/>
          </p:nvSpPr>
          <p:spPr>
            <a:xfrm flipV="1">
              <a:off x="923" y="9838"/>
              <a:ext cx="16980" cy="2292"/>
            </a:xfrm>
            <a:prstGeom prst="ellipse">
              <a:avLst/>
            </a:prstGeom>
            <a:gradFill>
              <a:gsLst>
                <a:gs pos="0">
                  <a:srgbClr val="7030A0"/>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53" name="椭圆 52"/>
            <p:cNvSpPr/>
            <p:nvPr/>
          </p:nvSpPr>
          <p:spPr>
            <a:xfrm>
              <a:off x="-1342" y="-1492"/>
              <a:ext cx="3119" cy="3119"/>
            </a:xfrm>
            <a:prstGeom prst="ellipse">
              <a:avLst/>
            </a:pr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54" name="椭圆 53"/>
            <p:cNvSpPr/>
            <p:nvPr/>
          </p:nvSpPr>
          <p:spPr>
            <a:xfrm>
              <a:off x="17620" y="-1492"/>
              <a:ext cx="3119" cy="3119"/>
            </a:xfrm>
            <a:prstGeom prst="ellipse">
              <a:avLst/>
            </a:pr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grpSp>
    </p:spTree>
    <p:custDataLst>
      <p:tags r:id="rId1"/>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wedg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安全</a:t>
              </a:r>
            </a:p>
          </p:txBody>
        </p:sp>
        <p:sp>
          <p:nvSpPr>
            <p:cNvPr id="72" name="文本框 71"/>
            <p:cNvSpPr txBox="1"/>
            <p:nvPr/>
          </p:nvSpPr>
          <p:spPr>
            <a:xfrm>
              <a:off x="7234" y="1721"/>
              <a:ext cx="4666" cy="386"/>
            </a:xfrm>
            <a:prstGeom prst="rect">
              <a:avLst/>
            </a:prstGeom>
            <a:noFill/>
          </p:spPr>
          <p:txBody>
            <a:bodyPr wrap="square" rtlCol="0">
              <a:spAutoFit/>
            </a:bodyPr>
            <a:lstStyle/>
            <a:p>
              <a:pPr algn="dist"/>
              <a:r>
                <a:rPr lang="en-US" altLang="zh-CN" sz="1000" dirty="0" err="1">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GithubSecurity</a:t>
              </a:r>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12" name="图片 11">
            <a:extLst>
              <a:ext uri="{FF2B5EF4-FFF2-40B4-BE49-F238E27FC236}">
                <a16:creationId xmlns:a16="http://schemas.microsoft.com/office/drawing/2014/main" id="{61FAE00E-D1F2-46A6-9F45-8A632DBAE7D8}"/>
              </a:ext>
            </a:extLst>
          </p:cNvPr>
          <p:cNvPicPr>
            <a:picLocks noChangeAspect="1"/>
          </p:cNvPicPr>
          <p:nvPr/>
        </p:nvPicPr>
        <p:blipFill>
          <a:blip r:embed="rId3"/>
          <a:stretch>
            <a:fillRect/>
          </a:stretch>
        </p:blipFill>
        <p:spPr>
          <a:xfrm>
            <a:off x="1355949" y="1523467"/>
            <a:ext cx="9480102" cy="4000847"/>
          </a:xfrm>
          <a:prstGeom prst="rect">
            <a:avLst/>
          </a:prstGeom>
        </p:spPr>
      </p:pic>
    </p:spTree>
    <p:custDataLst>
      <p:tags r:id="rId1"/>
    </p:custDataLst>
    <p:extLst>
      <p:ext uri="{BB962C8B-B14F-4D97-AF65-F5344CB8AC3E}">
        <p14:creationId xmlns:p14="http://schemas.microsoft.com/office/powerpoint/2010/main" val="1122666864"/>
      </p:ext>
    </p:extLst>
  </p:cSld>
  <p:clrMapOvr>
    <a:masterClrMapping/>
  </p:clrMapOvr>
  <p:transition advTm="2000">
    <p:comb/>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安全</a:t>
              </a:r>
            </a:p>
          </p:txBody>
        </p:sp>
        <p:sp>
          <p:nvSpPr>
            <p:cNvPr id="72" name="文本框 71"/>
            <p:cNvSpPr txBox="1"/>
            <p:nvPr/>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Https</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9" name="图片 8">
            <a:extLst>
              <a:ext uri="{FF2B5EF4-FFF2-40B4-BE49-F238E27FC236}">
                <a16:creationId xmlns:a16="http://schemas.microsoft.com/office/drawing/2014/main" id="{3DCB43FA-C4CE-44D1-BDCB-DDA71AC6BF76}"/>
              </a:ext>
            </a:extLst>
          </p:cNvPr>
          <p:cNvPicPr>
            <a:picLocks noChangeAspect="1"/>
          </p:cNvPicPr>
          <p:nvPr/>
        </p:nvPicPr>
        <p:blipFill>
          <a:blip r:embed="rId3"/>
          <a:stretch>
            <a:fillRect/>
          </a:stretch>
        </p:blipFill>
        <p:spPr>
          <a:xfrm>
            <a:off x="1536809" y="1597025"/>
            <a:ext cx="9118381" cy="4256366"/>
          </a:xfrm>
          <a:prstGeom prst="rect">
            <a:avLst/>
          </a:prstGeom>
        </p:spPr>
      </p:pic>
    </p:spTree>
    <p:custDataLst>
      <p:tags r:id="rId1"/>
    </p:custDataLst>
    <p:extLst>
      <p:ext uri="{BB962C8B-B14F-4D97-AF65-F5344CB8AC3E}">
        <p14:creationId xmlns:p14="http://schemas.microsoft.com/office/powerpoint/2010/main" val="474839494"/>
      </p:ext>
    </p:extLst>
  </p:cSld>
  <p:clrMapOvr>
    <a:masterClrMapping/>
  </p:clrMapOvr>
  <p:transition advTm="2000">
    <p:comb/>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安全</a:t>
              </a:r>
            </a:p>
          </p:txBody>
        </p:sp>
        <p:sp>
          <p:nvSpPr>
            <p:cNvPr id="72" name="文本框 71"/>
            <p:cNvSpPr txBox="1"/>
            <p:nvPr/>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6" name="图片 5">
            <a:extLst>
              <a:ext uri="{FF2B5EF4-FFF2-40B4-BE49-F238E27FC236}">
                <a16:creationId xmlns:a16="http://schemas.microsoft.com/office/drawing/2014/main" id="{44922121-41A4-466C-9A99-EC0A03DC6CD6}"/>
              </a:ext>
            </a:extLst>
          </p:cNvPr>
          <p:cNvPicPr>
            <a:picLocks noChangeAspect="1"/>
          </p:cNvPicPr>
          <p:nvPr/>
        </p:nvPicPr>
        <p:blipFill>
          <a:blip r:embed="rId3"/>
          <a:stretch>
            <a:fillRect/>
          </a:stretch>
        </p:blipFill>
        <p:spPr>
          <a:xfrm>
            <a:off x="654621" y="1580753"/>
            <a:ext cx="6172735" cy="2209992"/>
          </a:xfrm>
          <a:prstGeom prst="rect">
            <a:avLst/>
          </a:prstGeom>
        </p:spPr>
      </p:pic>
      <p:pic>
        <p:nvPicPr>
          <p:cNvPr id="8" name="图片 7">
            <a:extLst>
              <a:ext uri="{FF2B5EF4-FFF2-40B4-BE49-F238E27FC236}">
                <a16:creationId xmlns:a16="http://schemas.microsoft.com/office/drawing/2014/main" id="{2681395E-5A19-4529-8B3F-39C83ED0F54C}"/>
              </a:ext>
            </a:extLst>
          </p:cNvPr>
          <p:cNvPicPr>
            <a:picLocks noChangeAspect="1"/>
          </p:cNvPicPr>
          <p:nvPr/>
        </p:nvPicPr>
        <p:blipFill>
          <a:blip r:embed="rId4"/>
          <a:stretch>
            <a:fillRect/>
          </a:stretch>
        </p:blipFill>
        <p:spPr>
          <a:xfrm>
            <a:off x="5317809" y="753427"/>
            <a:ext cx="5738357" cy="3932261"/>
          </a:xfrm>
          <a:prstGeom prst="rect">
            <a:avLst/>
          </a:prstGeom>
        </p:spPr>
      </p:pic>
      <p:pic>
        <p:nvPicPr>
          <p:cNvPr id="13" name="图片 12">
            <a:extLst>
              <a:ext uri="{FF2B5EF4-FFF2-40B4-BE49-F238E27FC236}">
                <a16:creationId xmlns:a16="http://schemas.microsoft.com/office/drawing/2014/main" id="{867A60D2-0B42-44AD-A4F7-97A7B79B593D}"/>
              </a:ext>
            </a:extLst>
          </p:cNvPr>
          <p:cNvPicPr>
            <a:picLocks noChangeAspect="1"/>
          </p:cNvPicPr>
          <p:nvPr/>
        </p:nvPicPr>
        <p:blipFill>
          <a:blip r:embed="rId5"/>
          <a:stretch>
            <a:fillRect/>
          </a:stretch>
        </p:blipFill>
        <p:spPr>
          <a:xfrm>
            <a:off x="4622171" y="4685688"/>
            <a:ext cx="8451312" cy="1432684"/>
          </a:xfrm>
          <a:prstGeom prst="rect">
            <a:avLst/>
          </a:prstGeom>
        </p:spPr>
      </p:pic>
      <p:pic>
        <p:nvPicPr>
          <p:cNvPr id="11" name="图片 10">
            <a:extLst>
              <a:ext uri="{FF2B5EF4-FFF2-40B4-BE49-F238E27FC236}">
                <a16:creationId xmlns:a16="http://schemas.microsoft.com/office/drawing/2014/main" id="{5CF956CC-356D-4672-AA2E-72C6BD24CD45}"/>
              </a:ext>
            </a:extLst>
          </p:cNvPr>
          <p:cNvPicPr>
            <a:picLocks noChangeAspect="1"/>
          </p:cNvPicPr>
          <p:nvPr/>
        </p:nvPicPr>
        <p:blipFill>
          <a:blip r:embed="rId6"/>
          <a:stretch>
            <a:fillRect/>
          </a:stretch>
        </p:blipFill>
        <p:spPr>
          <a:xfrm>
            <a:off x="1384035" y="2568113"/>
            <a:ext cx="8337002" cy="4099915"/>
          </a:xfrm>
          <a:prstGeom prst="rect">
            <a:avLst/>
          </a:prstGeom>
        </p:spPr>
      </p:pic>
      <p:pic>
        <p:nvPicPr>
          <p:cNvPr id="4" name="图片 3">
            <a:extLst>
              <a:ext uri="{FF2B5EF4-FFF2-40B4-BE49-F238E27FC236}">
                <a16:creationId xmlns:a16="http://schemas.microsoft.com/office/drawing/2014/main" id="{EF6E712B-B631-4415-ABBE-DCE44EE0F77B}"/>
              </a:ext>
            </a:extLst>
          </p:cNvPr>
          <p:cNvPicPr>
            <a:picLocks noChangeAspect="1"/>
          </p:cNvPicPr>
          <p:nvPr/>
        </p:nvPicPr>
        <p:blipFill>
          <a:blip r:embed="rId7"/>
          <a:stretch>
            <a:fillRect/>
          </a:stretch>
        </p:blipFill>
        <p:spPr>
          <a:xfrm>
            <a:off x="3200402" y="3456316"/>
            <a:ext cx="5573182" cy="1281688"/>
          </a:xfrm>
          <a:prstGeom prst="rect">
            <a:avLst/>
          </a:prstGeom>
        </p:spPr>
      </p:pic>
    </p:spTree>
    <p:custDataLst>
      <p:tags r:id="rId1"/>
    </p:custDataLst>
    <p:extLst>
      <p:ext uri="{BB962C8B-B14F-4D97-AF65-F5344CB8AC3E}">
        <p14:creationId xmlns:p14="http://schemas.microsoft.com/office/powerpoint/2010/main" val="3002854872"/>
      </p:ext>
    </p:extLst>
  </p:cSld>
  <p:clrMapOvr>
    <a:masterClrMapping/>
  </p:clrMapOvr>
  <p:transition advTm="2000">
    <p:comb/>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维护</a:t>
              </a:r>
            </a:p>
          </p:txBody>
        </p:sp>
        <p:sp>
          <p:nvSpPr>
            <p:cNvPr id="72" name="文本框 71"/>
            <p:cNvSpPr txBox="1"/>
            <p:nvPr/>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9" name="图片 8">
            <a:extLst>
              <a:ext uri="{FF2B5EF4-FFF2-40B4-BE49-F238E27FC236}">
                <a16:creationId xmlns:a16="http://schemas.microsoft.com/office/drawing/2014/main" id="{5E9DED86-18F1-4E49-96BC-8FD90AA926C7}"/>
              </a:ext>
            </a:extLst>
          </p:cNvPr>
          <p:cNvPicPr>
            <a:picLocks noChangeAspect="1"/>
          </p:cNvPicPr>
          <p:nvPr/>
        </p:nvPicPr>
        <p:blipFill>
          <a:blip r:embed="rId3"/>
          <a:stretch>
            <a:fillRect/>
          </a:stretch>
        </p:blipFill>
        <p:spPr>
          <a:xfrm>
            <a:off x="974090" y="1205865"/>
            <a:ext cx="8862453" cy="4814343"/>
          </a:xfrm>
          <a:prstGeom prst="rect">
            <a:avLst/>
          </a:prstGeom>
        </p:spPr>
      </p:pic>
    </p:spTree>
    <p:custDataLst>
      <p:tags r:id="rId1"/>
    </p:custDataLst>
    <p:extLst>
      <p:ext uri="{BB962C8B-B14F-4D97-AF65-F5344CB8AC3E}">
        <p14:creationId xmlns:p14="http://schemas.microsoft.com/office/powerpoint/2010/main" val="4202843215"/>
      </p:ext>
    </p:extLst>
  </p:cSld>
  <p:clrMapOvr>
    <a:masterClrMapping/>
  </p:clrMapOvr>
  <p:transition advTm="2000">
    <p:comb/>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维护</a:t>
              </a:r>
            </a:p>
          </p:txBody>
        </p:sp>
        <p:sp>
          <p:nvSpPr>
            <p:cNvPr id="72" name="文本框 71"/>
            <p:cNvSpPr txBox="1"/>
            <p:nvPr/>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4" name="图片 3">
            <a:extLst>
              <a:ext uri="{FF2B5EF4-FFF2-40B4-BE49-F238E27FC236}">
                <a16:creationId xmlns:a16="http://schemas.microsoft.com/office/drawing/2014/main" id="{FF9DE16B-C8D4-4A23-BA4B-1C809BFF191D}"/>
              </a:ext>
            </a:extLst>
          </p:cNvPr>
          <p:cNvPicPr>
            <a:picLocks noChangeAspect="1"/>
          </p:cNvPicPr>
          <p:nvPr/>
        </p:nvPicPr>
        <p:blipFill>
          <a:blip r:embed="rId3"/>
          <a:stretch>
            <a:fillRect/>
          </a:stretch>
        </p:blipFill>
        <p:spPr>
          <a:xfrm>
            <a:off x="1133475" y="1371071"/>
            <a:ext cx="9912253" cy="4356174"/>
          </a:xfrm>
          <a:prstGeom prst="rect">
            <a:avLst/>
          </a:prstGeom>
        </p:spPr>
      </p:pic>
    </p:spTree>
    <p:custDataLst>
      <p:tags r:id="rId1"/>
    </p:custDataLst>
    <p:extLst>
      <p:ext uri="{BB962C8B-B14F-4D97-AF65-F5344CB8AC3E}">
        <p14:creationId xmlns:p14="http://schemas.microsoft.com/office/powerpoint/2010/main" val="3043883001"/>
      </p:ext>
    </p:extLst>
  </p:cSld>
  <p:clrMapOvr>
    <a:masterClrMapping/>
  </p:clrMapOvr>
  <p:transition advTm="2000">
    <p:comb/>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营销</a:t>
              </a:r>
            </a:p>
          </p:txBody>
        </p:sp>
        <p:sp>
          <p:nvSpPr>
            <p:cNvPr id="72" name="文本框 71"/>
            <p:cNvSpPr txBox="1"/>
            <p:nvPr/>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10" name="图片 9">
            <a:extLst>
              <a:ext uri="{FF2B5EF4-FFF2-40B4-BE49-F238E27FC236}">
                <a16:creationId xmlns:a16="http://schemas.microsoft.com/office/drawing/2014/main" id="{31B31645-7E4F-4E25-877C-FE4AB6E58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62" y="1309986"/>
            <a:ext cx="10094076" cy="4600165"/>
          </a:xfrm>
          <a:prstGeom prst="rect">
            <a:avLst/>
          </a:prstGeom>
        </p:spPr>
      </p:pic>
    </p:spTree>
    <p:custDataLst>
      <p:tags r:id="rId1"/>
    </p:custDataLst>
    <p:extLst>
      <p:ext uri="{BB962C8B-B14F-4D97-AF65-F5344CB8AC3E}">
        <p14:creationId xmlns:p14="http://schemas.microsoft.com/office/powerpoint/2010/main" val="1938285949"/>
      </p:ext>
    </p:extLst>
  </p:cSld>
  <p:clrMapOvr>
    <a:masterClrMapping/>
  </p:clrMapOvr>
  <p:transition advTm="2000">
    <p:comb/>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营销</a:t>
              </a:r>
            </a:p>
          </p:txBody>
        </p:sp>
        <p:sp>
          <p:nvSpPr>
            <p:cNvPr id="72" name="文本框 71"/>
            <p:cNvSpPr txBox="1"/>
            <p:nvPr/>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pic>
        <p:nvPicPr>
          <p:cNvPr id="4" name="图片 3">
            <a:extLst>
              <a:ext uri="{FF2B5EF4-FFF2-40B4-BE49-F238E27FC236}">
                <a16:creationId xmlns:a16="http://schemas.microsoft.com/office/drawing/2014/main" id="{3BF81181-D980-4036-8568-01720FB86937}"/>
              </a:ext>
            </a:extLst>
          </p:cNvPr>
          <p:cNvPicPr>
            <a:picLocks noChangeAspect="1"/>
          </p:cNvPicPr>
          <p:nvPr/>
        </p:nvPicPr>
        <p:blipFill>
          <a:blip r:embed="rId3"/>
          <a:stretch>
            <a:fillRect/>
          </a:stretch>
        </p:blipFill>
        <p:spPr>
          <a:xfrm>
            <a:off x="400230" y="1666875"/>
            <a:ext cx="5103423" cy="2530693"/>
          </a:xfrm>
          <a:prstGeom prst="rect">
            <a:avLst/>
          </a:prstGeom>
        </p:spPr>
      </p:pic>
      <p:pic>
        <p:nvPicPr>
          <p:cNvPr id="6" name="图片 5">
            <a:extLst>
              <a:ext uri="{FF2B5EF4-FFF2-40B4-BE49-F238E27FC236}">
                <a16:creationId xmlns:a16="http://schemas.microsoft.com/office/drawing/2014/main" id="{B2899098-F9DF-4083-8003-1E4B6245CCA1}"/>
              </a:ext>
            </a:extLst>
          </p:cNvPr>
          <p:cNvPicPr>
            <a:picLocks noChangeAspect="1"/>
          </p:cNvPicPr>
          <p:nvPr/>
        </p:nvPicPr>
        <p:blipFill>
          <a:blip r:embed="rId4"/>
          <a:stretch>
            <a:fillRect/>
          </a:stretch>
        </p:blipFill>
        <p:spPr>
          <a:xfrm>
            <a:off x="5207276" y="0"/>
            <a:ext cx="6650654" cy="6881208"/>
          </a:xfrm>
          <a:prstGeom prst="rect">
            <a:avLst/>
          </a:prstGeom>
        </p:spPr>
      </p:pic>
    </p:spTree>
    <p:custDataLst>
      <p:tags r:id="rId1"/>
    </p:custDataLst>
    <p:extLst>
      <p:ext uri="{BB962C8B-B14F-4D97-AF65-F5344CB8AC3E}">
        <p14:creationId xmlns:p14="http://schemas.microsoft.com/office/powerpoint/2010/main" val="2777716510"/>
      </p:ext>
    </p:extLst>
  </p:cSld>
  <p:clrMapOvr>
    <a:masterClrMapping/>
  </p:clrMapOvr>
  <p:transition advTm="2000">
    <p:comb/>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54860" y="-90170"/>
            <a:ext cx="13655675" cy="6354445"/>
            <a:chOff x="-3236" y="-142"/>
            <a:chExt cx="21505" cy="10007"/>
          </a:xfrm>
        </p:grpSpPr>
        <p:pic>
          <p:nvPicPr>
            <p:cNvPr id="13" name="图片 12" descr="D:\千库网\2.5D\千库网_25d数据_元素编号12911831.png千库网_25d数据_元素编号12911831"/>
            <p:cNvPicPr>
              <a:picLocks noChangeAspect="1"/>
            </p:cNvPicPr>
            <p:nvPr/>
          </p:nvPicPr>
          <p:blipFill>
            <a:blip r:embed="rId3"/>
            <a:srcRect/>
            <a:stretch>
              <a:fillRect/>
            </a:stretch>
          </p:blipFill>
          <p:spPr>
            <a:xfrm>
              <a:off x="9690" y="1285"/>
              <a:ext cx="8579" cy="8580"/>
            </a:xfrm>
            <a:prstGeom prst="rect">
              <a:avLst/>
            </a:prstGeom>
          </p:spPr>
        </p:pic>
        <p:sp>
          <p:nvSpPr>
            <p:cNvPr id="71" name="文本框 70"/>
            <p:cNvSpPr txBox="1"/>
            <p:nvPr userDrawn="1"/>
          </p:nvSpPr>
          <p:spPr>
            <a:xfrm>
              <a:off x="1504" y="892"/>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需求分析</a:t>
              </a:r>
            </a:p>
          </p:txBody>
        </p:sp>
        <p:grpSp>
          <p:nvGrpSpPr>
            <p:cNvPr id="60" name="组合 59"/>
            <p:cNvGrpSpPr/>
            <p:nvPr userDrawn="1"/>
          </p:nvGrpSpPr>
          <p:grpSpPr>
            <a:xfrm rot="5400000">
              <a:off x="-2054" y="-1324"/>
              <a:ext cx="2657" cy="5021"/>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sp>
          <p:nvSpPr>
            <p:cNvPr id="7" name="文本框 6"/>
            <p:cNvSpPr txBox="1"/>
            <p:nvPr/>
          </p:nvSpPr>
          <p:spPr>
            <a:xfrm>
              <a:off x="688" y="2382"/>
              <a:ext cx="9002" cy="5149"/>
            </a:xfrm>
            <a:prstGeom prst="rect">
              <a:avLst/>
            </a:prstGeom>
            <a:noFill/>
          </p:spPr>
          <p:txBody>
            <a:bodyPr wrap="square" rtlCol="0">
              <a:spAutoFit/>
            </a:bodyPr>
            <a:lstStyle/>
            <a:p>
              <a:pPr algn="l">
                <a:lnSpc>
                  <a:spcPct val="150000"/>
                </a:lnSpc>
              </a:pPr>
              <a:r>
                <a:rPr lang="zh-CN" altLang="en-US" sz="20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通过这个系统完成对客户基本信息、联系人信息、交往信息、客户服务信息的充分共享和规范化管理，通过对潜在客户、客户开发过程的追踪和记录，提高新客户的开发能力，在客户将要流失时系统及时预警，以便销售人员及时采取措施，降低损失。并提供相关报表，以便公司高层随时了解公司客户情况。</a:t>
              </a:r>
              <a:endParaRPr lang="zh-CN" altLang="en-US" sz="20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grpSp>
      <p:sp>
        <p:nvSpPr>
          <p:cNvPr id="78" name="Freeform 37">
            <a:extLst>
              <a:ext uri="{FF2B5EF4-FFF2-40B4-BE49-F238E27FC236}">
                <a16:creationId xmlns:a16="http://schemas.microsoft.com/office/drawing/2014/main" id="{CD787BB7-39BE-4489-BB47-51F66165D6D9}"/>
              </a:ext>
            </a:extLst>
          </p:cNvPr>
          <p:cNvSpPr>
            <a:spLocks noEditPoints="1"/>
          </p:cNvSpPr>
          <p:nvPr/>
        </p:nvSpPr>
        <p:spPr bwMode="auto">
          <a:xfrm>
            <a:off x="436880" y="2322456"/>
            <a:ext cx="308610" cy="310515"/>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Tree>
    <p:custDataLst>
      <p:tags r:id="rId1"/>
    </p:custDataLst>
    <p:extLst>
      <p:ext uri="{BB962C8B-B14F-4D97-AF65-F5344CB8AC3E}">
        <p14:creationId xmlns:p14="http://schemas.microsoft.com/office/powerpoint/2010/main" val="3142094307"/>
      </p:ext>
    </p:ext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功能概要</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10" name="组合 9"/>
          <p:cNvGrpSpPr/>
          <p:nvPr/>
        </p:nvGrpSpPr>
        <p:grpSpPr>
          <a:xfrm>
            <a:off x="1018540" y="2221230"/>
            <a:ext cx="9949815" cy="2852420"/>
            <a:chOff x="1604" y="3498"/>
            <a:chExt cx="15669" cy="4492"/>
          </a:xfrm>
        </p:grpSpPr>
        <p:grpSp>
          <p:nvGrpSpPr>
            <p:cNvPr id="3" name="组合 2"/>
            <p:cNvGrpSpPr/>
            <p:nvPr/>
          </p:nvGrpSpPr>
          <p:grpSpPr>
            <a:xfrm>
              <a:off x="1801" y="3498"/>
              <a:ext cx="2714" cy="2245"/>
              <a:chOff x="1801" y="3498"/>
              <a:chExt cx="2714" cy="2245"/>
            </a:xfrm>
          </p:grpSpPr>
          <p:sp>
            <p:nvSpPr>
              <p:cNvPr id="11" name="任意多边形 10"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rot="8076270">
                <a:off x="2214" y="3610"/>
                <a:ext cx="2240" cy="2027"/>
              </a:xfrm>
              <a:custGeom>
                <a:avLst/>
                <a:gdLst>
                  <a:gd name="connsiteX0" fmla="*/ 0 w 1874689"/>
                  <a:gd name="connsiteY0" fmla="*/ 1377945 h 1377945"/>
                  <a:gd name="connsiteX1" fmla="*/ 0 w 1874689"/>
                  <a:gd name="connsiteY1" fmla="*/ 0 h 1377945"/>
                  <a:gd name="connsiteX2" fmla="*/ 1874689 w 1874689"/>
                  <a:gd name="connsiteY2" fmla="*/ 0 h 1377945"/>
                  <a:gd name="connsiteX3" fmla="*/ 1754155 w 1874689"/>
                  <a:gd name="connsiteY3" fmla="*/ 88595 h 1377945"/>
                  <a:gd name="connsiteX4" fmla="*/ 87379 w 1874689"/>
                  <a:gd name="connsiteY4" fmla="*/ 88595 h 1377945"/>
                  <a:gd name="connsiteX5" fmla="*/ 87379 w 1874689"/>
                  <a:gd name="connsiteY5" fmla="*/ 1313719 h 13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89" h="1377945">
                    <a:moveTo>
                      <a:pt x="0" y="1377945"/>
                    </a:moveTo>
                    <a:lnTo>
                      <a:pt x="0" y="0"/>
                    </a:lnTo>
                    <a:lnTo>
                      <a:pt x="1874689" y="0"/>
                    </a:lnTo>
                    <a:lnTo>
                      <a:pt x="1754155" y="88595"/>
                    </a:lnTo>
                    <a:lnTo>
                      <a:pt x="87379" y="88595"/>
                    </a:lnTo>
                    <a:lnTo>
                      <a:pt x="87379" y="1313719"/>
                    </a:lnTo>
                    <a:close/>
                  </a:path>
                </a:pathLst>
              </a:custGeom>
              <a:gradFill>
                <a:gsLst>
                  <a:gs pos="100000">
                    <a:srgbClr val="5793F4"/>
                  </a:gs>
                  <a:gs pos="0">
                    <a:srgbClr val="7030A0"/>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思源宋体" panose="02020400000000000000" charset="-122"/>
                  <a:ea typeface="思源宋体" panose="02020400000000000000" charset="-122"/>
                  <a:cs typeface="+mn-ea"/>
                  <a:sym typeface="+mn-lt"/>
                </a:endParaRPr>
              </a:p>
            </p:txBody>
          </p:sp>
          <p:sp>
            <p:nvSpPr>
              <p:cNvPr id="12" name="五边形 11"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a:off x="1801" y="3498"/>
                <a:ext cx="2714" cy="2090"/>
              </a:xfrm>
              <a:prstGeom prst="homePlate">
                <a:avLst/>
              </a:prstGeom>
              <a:gradFill>
                <a:gsLst>
                  <a:gs pos="100000">
                    <a:srgbClr val="5793F4"/>
                  </a:gs>
                  <a:gs pos="0">
                    <a:srgbClr val="7030A0"/>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思源宋体" panose="02020400000000000000" charset="-122"/>
                  <a:ea typeface="思源宋体" panose="02020400000000000000" charset="-122"/>
                  <a:cs typeface="+mn-ea"/>
                  <a:sym typeface="+mn-lt"/>
                </a:endParaRPr>
              </a:p>
            </p:txBody>
          </p:sp>
          <p:sp>
            <p:nvSpPr>
              <p:cNvPr id="13" name="Freeform 48"/>
              <p:cNvSpPr>
                <a:spLocks noEditPoints="1"/>
              </p:cNvSpPr>
              <p:nvPr/>
            </p:nvSpPr>
            <p:spPr bwMode="auto">
              <a:xfrm>
                <a:off x="2426" y="4001"/>
                <a:ext cx="889" cy="851"/>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DFDFD"/>
              </a:solidFill>
              <a:ln>
                <a:noFill/>
              </a:ln>
              <a:effectLst/>
            </p:spPr>
            <p:txBody>
              <a:bodyPr vert="horz" wrap="square" lIns="121882" tIns="60941" rIns="121882" bIns="60941"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ED7D31"/>
                  </a:solidFill>
                  <a:effectLst/>
                  <a:uLnTx/>
                  <a:uFillTx/>
                  <a:latin typeface="思源宋体" panose="02020400000000000000" charset="-122"/>
                  <a:ea typeface="思源宋体" panose="02020400000000000000" charset="-122"/>
                  <a:cs typeface="+mn-ea"/>
                  <a:sym typeface="+mn-lt"/>
                </a:endParaRPr>
              </a:p>
            </p:txBody>
          </p:sp>
        </p:grpSp>
        <p:grpSp>
          <p:nvGrpSpPr>
            <p:cNvPr id="4" name="组合 3"/>
            <p:cNvGrpSpPr/>
            <p:nvPr/>
          </p:nvGrpSpPr>
          <p:grpSpPr>
            <a:xfrm>
              <a:off x="8072" y="3498"/>
              <a:ext cx="2714" cy="2246"/>
              <a:chOff x="3867" y="3417"/>
              <a:chExt cx="2714" cy="2246"/>
            </a:xfrm>
          </p:grpSpPr>
          <p:sp>
            <p:nvSpPr>
              <p:cNvPr id="5" name="任意多边形 4"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rot="8076270">
                <a:off x="4280" y="3529"/>
                <a:ext cx="2240" cy="2027"/>
              </a:xfrm>
              <a:custGeom>
                <a:avLst/>
                <a:gdLst>
                  <a:gd name="connsiteX0" fmla="*/ 0 w 1874689"/>
                  <a:gd name="connsiteY0" fmla="*/ 1377945 h 1377945"/>
                  <a:gd name="connsiteX1" fmla="*/ 0 w 1874689"/>
                  <a:gd name="connsiteY1" fmla="*/ 0 h 1377945"/>
                  <a:gd name="connsiteX2" fmla="*/ 1874689 w 1874689"/>
                  <a:gd name="connsiteY2" fmla="*/ 0 h 1377945"/>
                  <a:gd name="connsiteX3" fmla="*/ 1754155 w 1874689"/>
                  <a:gd name="connsiteY3" fmla="*/ 88595 h 1377945"/>
                  <a:gd name="connsiteX4" fmla="*/ 87379 w 1874689"/>
                  <a:gd name="connsiteY4" fmla="*/ 88595 h 1377945"/>
                  <a:gd name="connsiteX5" fmla="*/ 87379 w 1874689"/>
                  <a:gd name="connsiteY5" fmla="*/ 1313719 h 13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89" h="1377945">
                    <a:moveTo>
                      <a:pt x="0" y="1377945"/>
                    </a:moveTo>
                    <a:lnTo>
                      <a:pt x="0" y="0"/>
                    </a:lnTo>
                    <a:lnTo>
                      <a:pt x="1874689" y="0"/>
                    </a:lnTo>
                    <a:lnTo>
                      <a:pt x="1754155" y="88595"/>
                    </a:lnTo>
                    <a:lnTo>
                      <a:pt x="87379" y="88595"/>
                    </a:lnTo>
                    <a:lnTo>
                      <a:pt x="87379" y="1313719"/>
                    </a:lnTo>
                    <a:close/>
                  </a:path>
                </a:pathLst>
              </a:custGeom>
              <a:gradFill>
                <a:gsLst>
                  <a:gs pos="100000">
                    <a:srgbClr val="5793F4"/>
                  </a:gs>
                  <a:gs pos="0">
                    <a:srgbClr val="7030A0"/>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思源宋体" panose="02020400000000000000" charset="-122"/>
                  <a:ea typeface="思源宋体" panose="02020400000000000000" charset="-122"/>
                  <a:cs typeface="+mn-ea"/>
                  <a:sym typeface="+mn-lt"/>
                </a:endParaRPr>
              </a:p>
            </p:txBody>
          </p:sp>
          <p:sp>
            <p:nvSpPr>
              <p:cNvPr id="6" name="五边形 5"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a:off x="3867" y="3417"/>
                <a:ext cx="2714" cy="2090"/>
              </a:xfrm>
              <a:prstGeom prst="homePlate">
                <a:avLst/>
              </a:prstGeom>
              <a:gradFill>
                <a:gsLst>
                  <a:gs pos="100000">
                    <a:srgbClr val="5793F4"/>
                  </a:gs>
                  <a:gs pos="0">
                    <a:srgbClr val="7030A0"/>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思源宋体" panose="02020400000000000000" charset="-122"/>
                  <a:ea typeface="思源宋体" panose="02020400000000000000" charset="-122"/>
                  <a:cs typeface="+mn-ea"/>
                  <a:sym typeface="+mn-lt"/>
                </a:endParaRPr>
              </a:p>
            </p:txBody>
          </p:sp>
          <p:sp>
            <p:nvSpPr>
              <p:cNvPr id="7" name="Freeform 48"/>
              <p:cNvSpPr>
                <a:spLocks noEditPoints="1"/>
              </p:cNvSpPr>
              <p:nvPr/>
            </p:nvSpPr>
            <p:spPr bwMode="auto">
              <a:xfrm>
                <a:off x="4492" y="3920"/>
                <a:ext cx="889" cy="851"/>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DFDFD"/>
              </a:solidFill>
              <a:ln>
                <a:noFill/>
              </a:ln>
              <a:effectLst/>
            </p:spPr>
            <p:txBody>
              <a:bodyPr vert="horz" wrap="square" lIns="121882" tIns="60941" rIns="121882" bIns="60941"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ED7D31"/>
                  </a:solidFill>
                  <a:effectLst/>
                  <a:uLnTx/>
                  <a:uFillTx/>
                  <a:latin typeface="思源宋体" panose="02020400000000000000" charset="-122"/>
                  <a:ea typeface="思源宋体" panose="02020400000000000000" charset="-122"/>
                  <a:cs typeface="+mn-ea"/>
                  <a:sym typeface="+mn-lt"/>
                </a:endParaRPr>
              </a:p>
            </p:txBody>
          </p:sp>
        </p:grpSp>
        <p:grpSp>
          <p:nvGrpSpPr>
            <p:cNvPr id="8" name="组合 7"/>
            <p:cNvGrpSpPr/>
            <p:nvPr/>
          </p:nvGrpSpPr>
          <p:grpSpPr>
            <a:xfrm>
              <a:off x="13878" y="3498"/>
              <a:ext cx="2714" cy="2246"/>
              <a:chOff x="5428" y="3498"/>
              <a:chExt cx="2714" cy="2246"/>
            </a:xfrm>
          </p:grpSpPr>
          <p:sp>
            <p:nvSpPr>
              <p:cNvPr id="9" name="任意多边形 8"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rot="8076270">
                <a:off x="5841" y="3610"/>
                <a:ext cx="2240" cy="2027"/>
              </a:xfrm>
              <a:custGeom>
                <a:avLst/>
                <a:gdLst>
                  <a:gd name="connsiteX0" fmla="*/ 0 w 1874689"/>
                  <a:gd name="connsiteY0" fmla="*/ 1377945 h 1377945"/>
                  <a:gd name="connsiteX1" fmla="*/ 0 w 1874689"/>
                  <a:gd name="connsiteY1" fmla="*/ 0 h 1377945"/>
                  <a:gd name="connsiteX2" fmla="*/ 1874689 w 1874689"/>
                  <a:gd name="connsiteY2" fmla="*/ 0 h 1377945"/>
                  <a:gd name="connsiteX3" fmla="*/ 1754155 w 1874689"/>
                  <a:gd name="connsiteY3" fmla="*/ 88595 h 1377945"/>
                  <a:gd name="connsiteX4" fmla="*/ 87379 w 1874689"/>
                  <a:gd name="connsiteY4" fmla="*/ 88595 h 1377945"/>
                  <a:gd name="connsiteX5" fmla="*/ 87379 w 1874689"/>
                  <a:gd name="connsiteY5" fmla="*/ 1313719 h 137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4689" h="1377945">
                    <a:moveTo>
                      <a:pt x="0" y="1377945"/>
                    </a:moveTo>
                    <a:lnTo>
                      <a:pt x="0" y="0"/>
                    </a:lnTo>
                    <a:lnTo>
                      <a:pt x="1874689" y="0"/>
                    </a:lnTo>
                    <a:lnTo>
                      <a:pt x="1754155" y="88595"/>
                    </a:lnTo>
                    <a:lnTo>
                      <a:pt x="87379" y="88595"/>
                    </a:lnTo>
                    <a:lnTo>
                      <a:pt x="87379" y="1313719"/>
                    </a:lnTo>
                    <a:close/>
                  </a:path>
                </a:pathLst>
              </a:custGeom>
              <a:gradFill>
                <a:gsLst>
                  <a:gs pos="100000">
                    <a:srgbClr val="5793F4"/>
                  </a:gs>
                  <a:gs pos="0">
                    <a:srgbClr val="7030A0"/>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black"/>
                  </a:solidFill>
                  <a:effectLst/>
                  <a:uLnTx/>
                  <a:uFillTx/>
                  <a:latin typeface="思源宋体" panose="02020400000000000000" charset="-122"/>
                  <a:ea typeface="思源宋体" panose="02020400000000000000" charset="-122"/>
                  <a:cs typeface="+mn-ea"/>
                  <a:sym typeface="+mn-lt"/>
                </a:endParaRPr>
              </a:p>
            </p:txBody>
          </p:sp>
          <p:sp>
            <p:nvSpPr>
              <p:cNvPr id="14" name="五边形 13" descr="e7d195523061f1c0deeec63e560781cfd59afb0ea006f2a87ABB68BF51EA6619813959095094C18C62A12F549504892A4AAA8C1554C6663626E05CA27F281A14E6983772AFC3FB97135759321DEA3D709AACD122C08E6ED1613C9AD25F6F98799C90F4CC444E7C8134DA6C24F646BE0EE144FD904433232049DD592C98A3A76DC58944EE20E6F9D6DE6ADC58CB7D5849"/>
              <p:cNvSpPr/>
              <p:nvPr/>
            </p:nvSpPr>
            <p:spPr>
              <a:xfrm>
                <a:off x="5428" y="3498"/>
                <a:ext cx="2714" cy="2090"/>
              </a:xfrm>
              <a:prstGeom prst="homePlate">
                <a:avLst/>
              </a:prstGeom>
              <a:gradFill>
                <a:gsLst>
                  <a:gs pos="100000">
                    <a:srgbClr val="5793F4"/>
                  </a:gs>
                  <a:gs pos="0">
                    <a:srgbClr val="7030A0"/>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prstClr val="white"/>
                  </a:solidFill>
                  <a:effectLst/>
                  <a:uLnTx/>
                  <a:uFillTx/>
                  <a:latin typeface="思源宋体" panose="02020400000000000000" charset="-122"/>
                  <a:ea typeface="思源宋体" panose="02020400000000000000" charset="-122"/>
                  <a:cs typeface="+mn-ea"/>
                  <a:sym typeface="+mn-lt"/>
                </a:endParaRPr>
              </a:p>
            </p:txBody>
          </p:sp>
        </p:grpSp>
        <p:sp>
          <p:nvSpPr>
            <p:cNvPr id="30" name="Freeform 48"/>
            <p:cNvSpPr>
              <a:spLocks noEditPoints="1"/>
            </p:cNvSpPr>
            <p:nvPr/>
          </p:nvSpPr>
          <p:spPr bwMode="auto">
            <a:xfrm>
              <a:off x="14516" y="4117"/>
              <a:ext cx="889" cy="851"/>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4 h 600"/>
                <a:gd name="T10" fmla="*/ 424 w 628"/>
                <a:gd name="T11" fmla="*/ 315 h 600"/>
                <a:gd name="T12" fmla="*/ 441 w 628"/>
                <a:gd name="T13" fmla="*/ 330 h 600"/>
                <a:gd name="T14" fmla="*/ 453 w 628"/>
                <a:gd name="T15" fmla="*/ 335 h 600"/>
                <a:gd name="T16" fmla="*/ 478 w 628"/>
                <a:gd name="T17" fmla="*/ 200 h 600"/>
                <a:gd name="T18" fmla="*/ 449 w 628"/>
                <a:gd name="T19" fmla="*/ 206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50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1 w 628"/>
                <a:gd name="T75" fmla="*/ 340 h 600"/>
                <a:gd name="T76" fmla="*/ 186 w 628"/>
                <a:gd name="T77" fmla="*/ 330 h 600"/>
                <a:gd name="T78" fmla="*/ 196 w 628"/>
                <a:gd name="T79" fmla="*/ 323 h 600"/>
                <a:gd name="T80" fmla="*/ 216 w 628"/>
                <a:gd name="T81" fmla="*/ 295 h 600"/>
                <a:gd name="T82" fmla="*/ 219 w 628"/>
                <a:gd name="T83" fmla="*/ 281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1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6"/>
                    <a:pt x="421" y="229"/>
                    <a:pt x="420" y="231"/>
                  </a:cubicBezTo>
                  <a:cubicBezTo>
                    <a:pt x="419" y="231"/>
                    <a:pt x="419" y="232"/>
                    <a:pt x="419" y="232"/>
                  </a:cubicBezTo>
                  <a:cubicBezTo>
                    <a:pt x="418" y="234"/>
                    <a:pt x="416" y="236"/>
                    <a:pt x="415" y="239"/>
                  </a:cubicBezTo>
                  <a:cubicBezTo>
                    <a:pt x="415" y="240"/>
                    <a:pt x="414" y="240"/>
                    <a:pt x="414" y="241"/>
                  </a:cubicBezTo>
                  <a:cubicBezTo>
                    <a:pt x="413" y="244"/>
                    <a:pt x="412" y="246"/>
                    <a:pt x="411" y="249"/>
                  </a:cubicBezTo>
                  <a:cubicBezTo>
                    <a:pt x="411" y="249"/>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4"/>
                    <a:pt x="412" y="295"/>
                  </a:cubicBezTo>
                  <a:cubicBezTo>
                    <a:pt x="414" y="298"/>
                    <a:pt x="415" y="301"/>
                    <a:pt x="417" y="304"/>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1"/>
                    <a:pt x="516" y="200"/>
                    <a:pt x="478" y="200"/>
                  </a:cubicBezTo>
                  <a:cubicBezTo>
                    <a:pt x="468" y="200"/>
                    <a:pt x="458" y="202"/>
                    <a:pt x="450" y="206"/>
                  </a:cubicBezTo>
                  <a:cubicBezTo>
                    <a:pt x="450" y="206"/>
                    <a:pt x="450" y="206"/>
                    <a:pt x="450" y="206"/>
                  </a:cubicBezTo>
                  <a:cubicBezTo>
                    <a:pt x="449" y="206"/>
                    <a:pt x="449" y="206"/>
                    <a:pt x="449" y="206"/>
                  </a:cubicBezTo>
                  <a:cubicBezTo>
                    <a:pt x="446" y="208"/>
                    <a:pt x="444" y="209"/>
                    <a:pt x="442" y="210"/>
                  </a:cubicBezTo>
                  <a:cubicBezTo>
                    <a:pt x="441" y="210"/>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50" y="232"/>
                    <a:pt x="250" y="270"/>
                  </a:cubicBezTo>
                  <a:cubicBezTo>
                    <a:pt x="250" y="278"/>
                    <a:pt x="249" y="285"/>
                    <a:pt x="247" y="293"/>
                  </a:cubicBezTo>
                  <a:lnTo>
                    <a:pt x="247" y="335"/>
                  </a:lnTo>
                  <a:cubicBezTo>
                    <a:pt x="276" y="347"/>
                    <a:pt x="299" y="369"/>
                    <a:pt x="314" y="396"/>
                  </a:cubicBezTo>
                  <a:cubicBezTo>
                    <a:pt x="328" y="369"/>
                    <a:pt x="352"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7"/>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2"/>
                    <a:pt x="361" y="383"/>
                  </a:cubicBezTo>
                  <a:cubicBezTo>
                    <a:pt x="358" y="385"/>
                    <a:pt x="356" y="388"/>
                    <a:pt x="353" y="390"/>
                  </a:cubicBezTo>
                  <a:cubicBezTo>
                    <a:pt x="353" y="390"/>
                    <a:pt x="353" y="391"/>
                    <a:pt x="353" y="391"/>
                  </a:cubicBezTo>
                  <a:cubicBezTo>
                    <a:pt x="337" y="409"/>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1" y="340"/>
                  </a:moveTo>
                  <a:lnTo>
                    <a:pt x="151"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4"/>
                  </a:cubicBezTo>
                  <a:cubicBezTo>
                    <a:pt x="213" y="301"/>
                    <a:pt x="214" y="298"/>
                    <a:pt x="216" y="295"/>
                  </a:cubicBezTo>
                  <a:cubicBezTo>
                    <a:pt x="216" y="294"/>
                    <a:pt x="216" y="294"/>
                    <a:pt x="216" y="293"/>
                  </a:cubicBezTo>
                  <a:cubicBezTo>
                    <a:pt x="217" y="290"/>
                    <a:pt x="218" y="287"/>
                    <a:pt x="219" y="283"/>
                  </a:cubicBezTo>
                  <a:cubicBezTo>
                    <a:pt x="219" y="282"/>
                    <a:pt x="219" y="282"/>
                    <a:pt x="219" y="281"/>
                  </a:cubicBezTo>
                  <a:cubicBezTo>
                    <a:pt x="220" y="278"/>
                    <a:pt x="220" y="274"/>
                    <a:pt x="220" y="270"/>
                  </a:cubicBezTo>
                  <a:cubicBezTo>
                    <a:pt x="220" y="267"/>
                    <a:pt x="220" y="264"/>
                    <a:pt x="220" y="261"/>
                  </a:cubicBezTo>
                  <a:cubicBezTo>
                    <a:pt x="219" y="260"/>
                    <a:pt x="219" y="259"/>
                    <a:pt x="219" y="258"/>
                  </a:cubicBezTo>
                  <a:cubicBezTo>
                    <a:pt x="219" y="255"/>
                    <a:pt x="218" y="252"/>
                    <a:pt x="217" y="250"/>
                  </a:cubicBezTo>
                  <a:cubicBezTo>
                    <a:pt x="217" y="249"/>
                    <a:pt x="217" y="249"/>
                    <a:pt x="217" y="249"/>
                  </a:cubicBezTo>
                  <a:cubicBezTo>
                    <a:pt x="216" y="246"/>
                    <a:pt x="215" y="244"/>
                    <a:pt x="214" y="241"/>
                  </a:cubicBezTo>
                  <a:cubicBezTo>
                    <a:pt x="214" y="240"/>
                    <a:pt x="213" y="240"/>
                    <a:pt x="213" y="239"/>
                  </a:cubicBezTo>
                  <a:cubicBezTo>
                    <a:pt x="212" y="236"/>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6"/>
                  </a:cubicBezTo>
                  <a:cubicBezTo>
                    <a:pt x="193" y="215"/>
                    <a:pt x="190" y="213"/>
                    <a:pt x="188" y="211"/>
                  </a:cubicBezTo>
                  <a:cubicBezTo>
                    <a:pt x="187" y="211"/>
                    <a:pt x="187" y="210"/>
                    <a:pt x="186" y="210"/>
                  </a:cubicBezTo>
                  <a:cubicBezTo>
                    <a:pt x="184" y="209"/>
                    <a:pt x="181" y="207"/>
                    <a:pt x="179" y="206"/>
                  </a:cubicBezTo>
                  <a:cubicBezTo>
                    <a:pt x="179" y="206"/>
                    <a:pt x="178" y="206"/>
                    <a:pt x="178" y="206"/>
                  </a:cubicBezTo>
                  <a:cubicBezTo>
                    <a:pt x="170" y="202"/>
                    <a:pt x="160" y="200"/>
                    <a:pt x="151" y="200"/>
                  </a:cubicBezTo>
                  <a:cubicBezTo>
                    <a:pt x="112" y="200"/>
                    <a:pt x="81" y="231"/>
                    <a:pt x="81" y="270"/>
                  </a:cubicBezTo>
                  <a:cubicBezTo>
                    <a:pt x="81" y="309"/>
                    <a:pt x="112" y="340"/>
                    <a:pt x="151" y="340"/>
                  </a:cubicBezTo>
                  <a:close/>
                </a:path>
              </a:pathLst>
            </a:custGeom>
            <a:solidFill>
              <a:srgbClr val="FDFDFD"/>
            </a:solidFill>
            <a:ln>
              <a:noFill/>
            </a:ln>
            <a:effectLst/>
          </p:spPr>
          <p:txBody>
            <a:bodyPr vert="horz" wrap="square" lIns="121882" tIns="60941" rIns="121882" bIns="60941" numCol="1" anchor="t" anchorCtr="0" compatLnSpc="1"/>
            <a:lstStyle/>
            <a:p>
              <a:pPr marL="0" marR="0" lvl="0" indent="0" algn="l" defTabSz="6096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ED7D31"/>
                </a:solidFill>
                <a:effectLst/>
                <a:uLnTx/>
                <a:uFillTx/>
                <a:latin typeface="思源宋体" panose="02020400000000000000" charset="-122"/>
                <a:ea typeface="思源宋体" panose="02020400000000000000" charset="-122"/>
                <a:cs typeface="+mn-ea"/>
                <a:sym typeface="+mn-lt"/>
              </a:endParaRPr>
            </a:p>
          </p:txBody>
        </p:sp>
        <p:sp>
          <p:nvSpPr>
            <p:cNvPr id="41" name="文本框 40"/>
            <p:cNvSpPr txBox="1"/>
            <p:nvPr/>
          </p:nvSpPr>
          <p:spPr>
            <a:xfrm>
              <a:off x="1604" y="6396"/>
              <a:ext cx="2743" cy="628"/>
            </a:xfrm>
            <a:prstGeom prst="rect">
              <a:avLst/>
            </a:prstGeom>
            <a:noFill/>
          </p:spPr>
          <p:txBody>
            <a:bodyPr wrap="square" rtlCol="0">
              <a:spAutoFit/>
            </a:body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系统设置</a:t>
              </a:r>
            </a:p>
          </p:txBody>
        </p:sp>
        <p:sp>
          <p:nvSpPr>
            <p:cNvPr id="43" name="文本框 42"/>
            <p:cNvSpPr txBox="1"/>
            <p:nvPr/>
          </p:nvSpPr>
          <p:spPr>
            <a:xfrm>
              <a:off x="1604" y="7024"/>
              <a:ext cx="3607" cy="966"/>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职位分配</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权限管理</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46" name="文本框 45"/>
            <p:cNvSpPr txBox="1"/>
            <p:nvPr/>
          </p:nvSpPr>
          <p:spPr>
            <a:xfrm>
              <a:off x="7880" y="6337"/>
              <a:ext cx="2743" cy="628"/>
            </a:xfrm>
            <a:prstGeom prst="rect">
              <a:avLst/>
            </a:prstGeom>
            <a:noFill/>
          </p:spPr>
          <p:txBody>
            <a:bodyPr wrap="square" rtlCol="0">
              <a:spAutoFit/>
            </a:body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客户管理</a:t>
              </a:r>
            </a:p>
          </p:txBody>
        </p:sp>
        <p:sp>
          <p:nvSpPr>
            <p:cNvPr id="47" name="文本框 46"/>
            <p:cNvSpPr txBox="1"/>
            <p:nvPr/>
          </p:nvSpPr>
          <p:spPr>
            <a:xfrm>
              <a:off x="7880" y="6883"/>
              <a:ext cx="3607" cy="966"/>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客户数据</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移交跟进历史</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2" name="文本框 51"/>
            <p:cNvSpPr txBox="1"/>
            <p:nvPr/>
          </p:nvSpPr>
          <p:spPr>
            <a:xfrm>
              <a:off x="13666" y="6336"/>
              <a:ext cx="2743" cy="630"/>
            </a:xfrm>
            <a:prstGeom prst="rect">
              <a:avLst/>
            </a:prstGeom>
            <a:noFill/>
          </p:spPr>
          <p:txBody>
            <a:bodyPr wrap="square" rtlCol="0">
              <a:spAutoFit/>
            </a:body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统计分析</a:t>
              </a:r>
            </a:p>
          </p:txBody>
        </p:sp>
        <p:sp>
          <p:nvSpPr>
            <p:cNvPr id="53" name="文本框 52"/>
            <p:cNvSpPr txBox="1"/>
            <p:nvPr/>
          </p:nvSpPr>
          <p:spPr>
            <a:xfrm>
              <a:off x="13666" y="6964"/>
              <a:ext cx="3607" cy="966"/>
            </a:xfrm>
            <a:prstGeom prst="rect">
              <a:avLst/>
            </a:prstGeom>
            <a:noFill/>
          </p:spPr>
          <p:txBody>
            <a:bodyPr wrap="square" rtlCol="0">
              <a:spAutoFit/>
            </a:bodyPr>
            <a:lstStyle/>
            <a:p>
              <a:pPr>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员工新增数据</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分析报表查看</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grpSp>
    </p:spTree>
    <p:custDataLst>
      <p:tags r:id="rId1"/>
    </p:custDataLst>
  </p:cSld>
  <p:clrMapOvr>
    <a:masterClrMapping/>
  </p:clrMapOvr>
  <p:transition advTm="2000">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43200" y="-163830"/>
            <a:ext cx="15614015" cy="7591425"/>
            <a:chOff x="-4290" y="-258"/>
            <a:chExt cx="24589" cy="11955"/>
          </a:xfrm>
        </p:grpSpPr>
        <p:sp>
          <p:nvSpPr>
            <p:cNvPr id="52" name="任意多边形 51"/>
            <p:cNvSpPr/>
            <p:nvPr/>
          </p:nvSpPr>
          <p:spPr>
            <a:xfrm>
              <a:off x="-4290" y="-258"/>
              <a:ext cx="9385" cy="11315"/>
            </a:xfrm>
            <a:custGeom>
              <a:avLst/>
              <a:gdLst>
                <a:gd name="connsiteX0" fmla="*/ 0 w 11025"/>
                <a:gd name="connsiteY0" fmla="*/ 2826 h 9686"/>
                <a:gd name="connsiteX1" fmla="*/ 4745 w 11025"/>
                <a:gd name="connsiteY1" fmla="*/ 0 h 9686"/>
                <a:gd name="connsiteX2" fmla="*/ 11025 w 11025"/>
                <a:gd name="connsiteY2" fmla="*/ 4539 h 9686"/>
                <a:gd name="connsiteX3" fmla="*/ 3409 w 11025"/>
                <a:gd name="connsiteY3" fmla="*/ 9608 h 9686"/>
                <a:gd name="connsiteX4" fmla="*/ 0 w 11025"/>
                <a:gd name="connsiteY4" fmla="*/ 2826 h 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5" h="9686">
                  <a:moveTo>
                    <a:pt x="0" y="2826"/>
                  </a:moveTo>
                  <a:cubicBezTo>
                    <a:pt x="0" y="764"/>
                    <a:pt x="3038" y="0"/>
                    <a:pt x="4745" y="0"/>
                  </a:cubicBezTo>
                  <a:cubicBezTo>
                    <a:pt x="6451" y="0"/>
                    <a:pt x="11025" y="2477"/>
                    <a:pt x="11025" y="4539"/>
                  </a:cubicBezTo>
                  <a:cubicBezTo>
                    <a:pt x="11025" y="6600"/>
                    <a:pt x="4982" y="10267"/>
                    <a:pt x="3409" y="9608"/>
                  </a:cubicBezTo>
                  <a:cubicBezTo>
                    <a:pt x="1640" y="8866"/>
                    <a:pt x="0" y="4887"/>
                    <a:pt x="0" y="2826"/>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 name="椭圆 2"/>
            <p:cNvSpPr/>
            <p:nvPr/>
          </p:nvSpPr>
          <p:spPr>
            <a:xfrm>
              <a:off x="30" y="6234"/>
              <a:ext cx="8597" cy="2930"/>
            </a:xfrm>
            <a:prstGeom prst="ellipse">
              <a:avLst/>
            </a:prstGeom>
            <a:gradFill>
              <a:gsLst>
                <a:gs pos="0">
                  <a:srgbClr val="7030A0">
                    <a:alpha val="10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pic>
          <p:nvPicPr>
            <p:cNvPr id="2" name="图片 1" descr="D:\千库网\2.5D\千库网_2.5D立体风格商务工作计划_元素编号11909577.png千库网_2.5D立体风格商务工作计划_元素编号11909577"/>
            <p:cNvPicPr>
              <a:picLocks noChangeAspect="1"/>
            </p:cNvPicPr>
            <p:nvPr/>
          </p:nvPicPr>
          <p:blipFill>
            <a:blip r:embed="rId3"/>
            <a:srcRect/>
            <a:stretch>
              <a:fillRect/>
            </a:stretch>
          </p:blipFill>
          <p:spPr>
            <a:xfrm>
              <a:off x="-444" y="393"/>
              <a:ext cx="9500" cy="9500"/>
            </a:xfrm>
            <a:prstGeom prst="rect">
              <a:avLst/>
            </a:prstGeom>
          </p:spPr>
        </p:pic>
        <p:sp>
          <p:nvSpPr>
            <p:cNvPr id="346" name="任意多边形 345"/>
            <p:cNvSpPr/>
            <p:nvPr/>
          </p:nvSpPr>
          <p:spPr>
            <a:xfrm rot="2160000">
              <a:off x="17943" y="8578"/>
              <a:ext cx="2356" cy="3119"/>
            </a:xfrm>
            <a:custGeom>
              <a:avLst/>
              <a:gdLst>
                <a:gd name="connsiteX0" fmla="*/ 1 w 2356"/>
                <a:gd name="connsiteY0" fmla="*/ 1612 h 3119"/>
                <a:gd name="connsiteX1" fmla="*/ 797 w 2356"/>
                <a:gd name="connsiteY1" fmla="*/ 0 h 3119"/>
                <a:gd name="connsiteX2" fmla="*/ 2356 w 2356"/>
                <a:gd name="connsiteY2" fmla="*/ 1560 h 3119"/>
                <a:gd name="connsiteX3" fmla="*/ 797 w 2356"/>
                <a:gd name="connsiteY3" fmla="*/ 3119 h 3119"/>
                <a:gd name="connsiteX4" fmla="*/ 1 w 2356"/>
                <a:gd name="connsiteY4" fmla="*/ 1612 h 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 h="3119">
                  <a:moveTo>
                    <a:pt x="1" y="1612"/>
                  </a:moveTo>
                  <a:cubicBezTo>
                    <a:pt x="1" y="750"/>
                    <a:pt x="-65" y="0"/>
                    <a:pt x="797" y="0"/>
                  </a:cubicBezTo>
                  <a:cubicBezTo>
                    <a:pt x="1658" y="0"/>
                    <a:pt x="2356" y="698"/>
                    <a:pt x="2356" y="1560"/>
                  </a:cubicBezTo>
                  <a:cubicBezTo>
                    <a:pt x="2356" y="2421"/>
                    <a:pt x="1658" y="3119"/>
                    <a:pt x="797" y="3119"/>
                  </a:cubicBezTo>
                  <a:cubicBezTo>
                    <a:pt x="-65" y="3119"/>
                    <a:pt x="1" y="2473"/>
                    <a:pt x="1" y="1612"/>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grpSp>
      <p:sp>
        <p:nvSpPr>
          <p:cNvPr id="5" name="文本框 4"/>
          <p:cNvSpPr txBox="1"/>
          <p:nvPr/>
        </p:nvSpPr>
        <p:spPr>
          <a:xfrm>
            <a:off x="5938520" y="1201420"/>
            <a:ext cx="4996815" cy="1938020"/>
          </a:xfrm>
          <a:prstGeom prst="rect">
            <a:avLst/>
          </a:prstGeom>
          <a:noFill/>
        </p:spPr>
        <p:txBody>
          <a:bodyPr wrap="square" rtlCol="0">
            <a:spAutoFit/>
          </a:bodyPr>
          <a:lstStyle/>
          <a:p>
            <a:r>
              <a:rPr lang="en-US" altLang="zh-CN" sz="12000" dirty="0">
                <a:gradFill>
                  <a:gsLst>
                    <a:gs pos="0">
                      <a:srgbClr val="0070C0">
                        <a:alpha val="20000"/>
                      </a:srgbClr>
                    </a:gs>
                    <a:gs pos="100000">
                      <a:srgbClr val="7030A0">
                        <a:alpha val="10000"/>
                      </a:srgbClr>
                    </a:gs>
                  </a:gsLst>
                  <a:lin ang="5400000" scaled="0"/>
                </a:gradFill>
                <a:latin typeface="思源宋体 Heavy" panose="02020900000000000000" charset="-122"/>
                <a:ea typeface="思源宋体 Heavy" panose="02020900000000000000" charset="-122"/>
                <a:cs typeface="思源宋体" panose="02020400000000000000" charset="-122"/>
              </a:rPr>
              <a:t>FOUR</a:t>
            </a:r>
          </a:p>
        </p:txBody>
      </p:sp>
      <p:sp>
        <p:nvSpPr>
          <p:cNvPr id="10" name="文本框 9"/>
          <p:cNvSpPr txBox="1"/>
          <p:nvPr/>
        </p:nvSpPr>
        <p:spPr>
          <a:xfrm>
            <a:off x="6089650" y="1847850"/>
            <a:ext cx="2318385" cy="645160"/>
          </a:xfrm>
          <a:prstGeom prst="rect">
            <a:avLst/>
          </a:prstGeom>
          <a:noFill/>
        </p:spPr>
        <p:txBody>
          <a:bodyPr wrap="square" rtlCol="0">
            <a:spAutoFit/>
          </a:bodyPr>
          <a:lstStyle/>
          <a:p>
            <a:pPr algn="l" fontAlgn="auto"/>
            <a:r>
              <a:rPr lang="en-US" altLang="zh-CN" sz="360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PART.04</a:t>
            </a:r>
          </a:p>
        </p:txBody>
      </p:sp>
      <p:sp>
        <p:nvSpPr>
          <p:cNvPr id="22" name="文本框 21"/>
          <p:cNvSpPr txBox="1"/>
          <p:nvPr/>
        </p:nvSpPr>
        <p:spPr>
          <a:xfrm>
            <a:off x="5949950" y="3038475"/>
            <a:ext cx="5124450"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b="1"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预估投资回报</a:t>
            </a:r>
            <a:endParaRPr lang="zh-CN" altLang="en-US" sz="6000"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Heavy" panose="02020900000000000000" charset="-122"/>
              <a:sym typeface="+mn-ea"/>
            </a:endParaRPr>
          </a:p>
        </p:txBody>
      </p:sp>
    </p:spTree>
    <p:custDataLst>
      <p:tags r:id="rId1"/>
    </p:custDataLst>
  </p:cSld>
  <p:clrMapOvr>
    <a:masterClrMapping/>
  </p:clrMapOvr>
  <p:transition advTm="2000">
    <p:diamon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743200" y="-163830"/>
            <a:ext cx="15614015" cy="7591425"/>
            <a:chOff x="-4290" y="-258"/>
            <a:chExt cx="24589" cy="11955"/>
          </a:xfrm>
        </p:grpSpPr>
        <p:sp>
          <p:nvSpPr>
            <p:cNvPr id="52" name="任意多边形 51"/>
            <p:cNvSpPr/>
            <p:nvPr/>
          </p:nvSpPr>
          <p:spPr>
            <a:xfrm>
              <a:off x="-4290" y="-258"/>
              <a:ext cx="9385" cy="11315"/>
            </a:xfrm>
            <a:custGeom>
              <a:avLst/>
              <a:gdLst>
                <a:gd name="connsiteX0" fmla="*/ 0 w 11025"/>
                <a:gd name="connsiteY0" fmla="*/ 2826 h 9686"/>
                <a:gd name="connsiteX1" fmla="*/ 4745 w 11025"/>
                <a:gd name="connsiteY1" fmla="*/ 0 h 9686"/>
                <a:gd name="connsiteX2" fmla="*/ 11025 w 11025"/>
                <a:gd name="connsiteY2" fmla="*/ 4539 h 9686"/>
                <a:gd name="connsiteX3" fmla="*/ 3409 w 11025"/>
                <a:gd name="connsiteY3" fmla="*/ 9608 h 9686"/>
                <a:gd name="connsiteX4" fmla="*/ 0 w 11025"/>
                <a:gd name="connsiteY4" fmla="*/ 2826 h 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5" h="9686">
                  <a:moveTo>
                    <a:pt x="0" y="2826"/>
                  </a:moveTo>
                  <a:cubicBezTo>
                    <a:pt x="0" y="764"/>
                    <a:pt x="3038" y="0"/>
                    <a:pt x="4745" y="0"/>
                  </a:cubicBezTo>
                  <a:cubicBezTo>
                    <a:pt x="6451" y="0"/>
                    <a:pt x="11025" y="2477"/>
                    <a:pt x="11025" y="4539"/>
                  </a:cubicBezTo>
                  <a:cubicBezTo>
                    <a:pt x="11025" y="6600"/>
                    <a:pt x="4982" y="10267"/>
                    <a:pt x="3409" y="9608"/>
                  </a:cubicBezTo>
                  <a:cubicBezTo>
                    <a:pt x="1640" y="8866"/>
                    <a:pt x="0" y="4887"/>
                    <a:pt x="0" y="2826"/>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 name="椭圆 2"/>
            <p:cNvSpPr/>
            <p:nvPr/>
          </p:nvSpPr>
          <p:spPr>
            <a:xfrm>
              <a:off x="30" y="6234"/>
              <a:ext cx="8597" cy="2930"/>
            </a:xfrm>
            <a:prstGeom prst="ellipse">
              <a:avLst/>
            </a:prstGeom>
            <a:gradFill>
              <a:gsLst>
                <a:gs pos="0">
                  <a:srgbClr val="7030A0">
                    <a:alpha val="10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pic>
          <p:nvPicPr>
            <p:cNvPr id="2" name="图片 1" descr="D:\千库网\2.5D\千库网_2.5D立体风格商务工作计划_元素编号11909577.png千库网_2.5D立体风格商务工作计划_元素编号11909577"/>
            <p:cNvPicPr>
              <a:picLocks noChangeAspect="1"/>
            </p:cNvPicPr>
            <p:nvPr/>
          </p:nvPicPr>
          <p:blipFill>
            <a:blip r:embed="rId3"/>
            <a:srcRect/>
            <a:stretch>
              <a:fillRect/>
            </a:stretch>
          </p:blipFill>
          <p:spPr>
            <a:xfrm>
              <a:off x="-444" y="393"/>
              <a:ext cx="9500" cy="9500"/>
            </a:xfrm>
            <a:prstGeom prst="rect">
              <a:avLst/>
            </a:prstGeom>
          </p:spPr>
        </p:pic>
        <p:sp>
          <p:nvSpPr>
            <p:cNvPr id="346" name="任意多边形 345"/>
            <p:cNvSpPr/>
            <p:nvPr/>
          </p:nvSpPr>
          <p:spPr>
            <a:xfrm rot="2160000">
              <a:off x="17943" y="8578"/>
              <a:ext cx="2356" cy="3119"/>
            </a:xfrm>
            <a:custGeom>
              <a:avLst/>
              <a:gdLst>
                <a:gd name="connsiteX0" fmla="*/ 1 w 2356"/>
                <a:gd name="connsiteY0" fmla="*/ 1612 h 3119"/>
                <a:gd name="connsiteX1" fmla="*/ 797 w 2356"/>
                <a:gd name="connsiteY1" fmla="*/ 0 h 3119"/>
                <a:gd name="connsiteX2" fmla="*/ 2356 w 2356"/>
                <a:gd name="connsiteY2" fmla="*/ 1560 h 3119"/>
                <a:gd name="connsiteX3" fmla="*/ 797 w 2356"/>
                <a:gd name="connsiteY3" fmla="*/ 3119 h 3119"/>
                <a:gd name="connsiteX4" fmla="*/ 1 w 2356"/>
                <a:gd name="connsiteY4" fmla="*/ 1612 h 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 h="3119">
                  <a:moveTo>
                    <a:pt x="1" y="1612"/>
                  </a:moveTo>
                  <a:cubicBezTo>
                    <a:pt x="1" y="750"/>
                    <a:pt x="-65" y="0"/>
                    <a:pt x="797" y="0"/>
                  </a:cubicBezTo>
                  <a:cubicBezTo>
                    <a:pt x="1658" y="0"/>
                    <a:pt x="2356" y="698"/>
                    <a:pt x="2356" y="1560"/>
                  </a:cubicBezTo>
                  <a:cubicBezTo>
                    <a:pt x="2356" y="2421"/>
                    <a:pt x="1658" y="3119"/>
                    <a:pt x="797" y="3119"/>
                  </a:cubicBezTo>
                  <a:cubicBezTo>
                    <a:pt x="-65" y="3119"/>
                    <a:pt x="1" y="2473"/>
                    <a:pt x="1" y="1612"/>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grpSp>
      <p:sp>
        <p:nvSpPr>
          <p:cNvPr id="5" name="文本框 4"/>
          <p:cNvSpPr txBox="1"/>
          <p:nvPr/>
        </p:nvSpPr>
        <p:spPr>
          <a:xfrm>
            <a:off x="5938520" y="1201420"/>
            <a:ext cx="4175125" cy="1938020"/>
          </a:xfrm>
          <a:prstGeom prst="rect">
            <a:avLst/>
          </a:prstGeom>
          <a:noFill/>
        </p:spPr>
        <p:txBody>
          <a:bodyPr wrap="square" rtlCol="0">
            <a:spAutoFit/>
          </a:bodyPr>
          <a:lstStyle/>
          <a:p>
            <a:r>
              <a:rPr lang="en-US" altLang="zh-CN" sz="12000" dirty="0">
                <a:gradFill>
                  <a:gsLst>
                    <a:gs pos="0">
                      <a:srgbClr val="0070C0">
                        <a:alpha val="20000"/>
                      </a:srgbClr>
                    </a:gs>
                    <a:gs pos="100000">
                      <a:srgbClr val="7030A0">
                        <a:alpha val="10000"/>
                      </a:srgbClr>
                    </a:gs>
                  </a:gsLst>
                  <a:lin ang="5400000" scaled="0"/>
                </a:gradFill>
                <a:latin typeface="思源宋体 Heavy" panose="02020900000000000000" charset="-122"/>
                <a:ea typeface="思源宋体 Heavy" panose="02020900000000000000" charset="-122"/>
                <a:cs typeface="思源宋体" panose="02020400000000000000" charset="-122"/>
              </a:rPr>
              <a:t>ONE</a:t>
            </a:r>
          </a:p>
        </p:txBody>
      </p:sp>
      <p:sp>
        <p:nvSpPr>
          <p:cNvPr id="10" name="文本框 9"/>
          <p:cNvSpPr txBox="1"/>
          <p:nvPr/>
        </p:nvSpPr>
        <p:spPr>
          <a:xfrm>
            <a:off x="6089650" y="1847850"/>
            <a:ext cx="2318385" cy="645160"/>
          </a:xfrm>
          <a:prstGeom prst="rect">
            <a:avLst/>
          </a:prstGeom>
          <a:noFill/>
        </p:spPr>
        <p:txBody>
          <a:bodyPr wrap="square" rtlCol="0">
            <a:spAutoFit/>
          </a:bodyPr>
          <a:lstStyle/>
          <a:p>
            <a:pPr algn="l" fontAlgn="auto"/>
            <a:r>
              <a:rPr lang="en-US" altLang="zh-CN" sz="360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PART.01</a:t>
            </a:r>
          </a:p>
        </p:txBody>
      </p:sp>
      <p:sp>
        <p:nvSpPr>
          <p:cNvPr id="22" name="文本框 21"/>
          <p:cNvSpPr txBox="1"/>
          <p:nvPr/>
        </p:nvSpPr>
        <p:spPr>
          <a:xfrm>
            <a:off x="5949950" y="3038475"/>
            <a:ext cx="5124450"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b="1"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项目背景概要</a:t>
            </a:r>
            <a:endParaRPr lang="zh-CN" altLang="en-US" sz="6000" dirty="0">
              <a:solidFill>
                <a:schemeClr val="tx1">
                  <a:lumMod val="65000"/>
                  <a:lumOff val="35000"/>
                </a:schemeClr>
              </a:solidFill>
              <a:latin typeface="思源宋体 Heavy" panose="02020900000000000000" charset="-122"/>
              <a:ea typeface="思源宋体 Heavy" panose="02020900000000000000" charset="-122"/>
              <a:cs typeface="思源宋体 Heavy" panose="02020900000000000000" charset="-122"/>
              <a:sym typeface="+mn-ea"/>
            </a:endParaRPr>
          </a:p>
        </p:txBody>
      </p:sp>
    </p:spTree>
    <p:custDataLst>
      <p:tags r:id="rId1"/>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预期成本</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4" name="组合 3"/>
          <p:cNvGrpSpPr/>
          <p:nvPr/>
        </p:nvGrpSpPr>
        <p:grpSpPr>
          <a:xfrm>
            <a:off x="907415" y="1862455"/>
            <a:ext cx="10339705" cy="2604135"/>
            <a:chOff x="1429" y="2933"/>
            <a:chExt cx="16283" cy="4101"/>
          </a:xfrm>
        </p:grpSpPr>
        <p:cxnSp>
          <p:nvCxnSpPr>
            <p:cNvPr id="67" name="Straight Connector 66"/>
            <p:cNvCxnSpPr/>
            <p:nvPr/>
          </p:nvCxnSpPr>
          <p:spPr>
            <a:xfrm flipH="1">
              <a:off x="1429" y="4439"/>
              <a:ext cx="16081"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977" y="2933"/>
              <a:ext cx="2985" cy="2985"/>
            </a:xfrm>
            <a:prstGeom prst="ellipse">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875"/>
              <a:endParaRPr lang="en-US" sz="3200" dirty="0">
                <a:solidFill>
                  <a:prstClr val="white"/>
                </a:solidFill>
                <a:cs typeface="+mn-ea"/>
                <a:sym typeface="+mn-lt"/>
              </a:endParaRPr>
            </a:p>
          </p:txBody>
        </p:sp>
        <p:sp>
          <p:nvSpPr>
            <p:cNvPr id="17" name="Oval 16"/>
            <p:cNvSpPr/>
            <p:nvPr/>
          </p:nvSpPr>
          <p:spPr>
            <a:xfrm>
              <a:off x="11304" y="3208"/>
              <a:ext cx="2436" cy="2436"/>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875"/>
              <a:endParaRPr lang="en-US" sz="3200" dirty="0">
                <a:solidFill>
                  <a:prstClr val="white"/>
                </a:solidFill>
                <a:cs typeface="+mn-ea"/>
                <a:sym typeface="+mn-lt"/>
              </a:endParaRPr>
            </a:p>
          </p:txBody>
        </p:sp>
        <p:sp>
          <p:nvSpPr>
            <p:cNvPr id="3" name="Oval 19"/>
            <p:cNvSpPr/>
            <p:nvPr/>
          </p:nvSpPr>
          <p:spPr>
            <a:xfrm>
              <a:off x="14083" y="3496"/>
              <a:ext cx="1859" cy="1859"/>
            </a:xfrm>
            <a:prstGeom prst="ellipse">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875"/>
              <a:endParaRPr lang="en-US" sz="2400" dirty="0">
                <a:solidFill>
                  <a:prstClr val="white"/>
                </a:solidFill>
                <a:cs typeface="+mn-ea"/>
                <a:sym typeface="+mn-lt"/>
              </a:endParaRPr>
            </a:p>
          </p:txBody>
        </p:sp>
        <p:sp>
          <p:nvSpPr>
            <p:cNvPr id="5" name="Oval 4"/>
            <p:cNvSpPr/>
            <p:nvPr/>
          </p:nvSpPr>
          <p:spPr>
            <a:xfrm>
              <a:off x="2996" y="3496"/>
              <a:ext cx="1859" cy="1859"/>
            </a:xfrm>
            <a:prstGeom prst="ellipse">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875"/>
              <a:endParaRPr lang="en-US" sz="2400" dirty="0">
                <a:solidFill>
                  <a:prstClr val="white"/>
                </a:solidFill>
                <a:cs typeface="+mn-ea"/>
                <a:sym typeface="+mn-lt"/>
              </a:endParaRPr>
            </a:p>
          </p:txBody>
        </p:sp>
        <p:sp>
          <p:nvSpPr>
            <p:cNvPr id="9" name="Oval 8"/>
            <p:cNvSpPr/>
            <p:nvPr/>
          </p:nvSpPr>
          <p:spPr>
            <a:xfrm>
              <a:off x="5198" y="3208"/>
              <a:ext cx="2436" cy="2436"/>
            </a:xfrm>
            <a:prstGeom prst="ellipse">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31875"/>
              <a:endParaRPr lang="en-US" sz="3200" dirty="0">
                <a:solidFill>
                  <a:prstClr val="white"/>
                </a:solidFill>
                <a:cs typeface="+mn-ea"/>
                <a:sym typeface="+mn-lt"/>
              </a:endParaRPr>
            </a:p>
          </p:txBody>
        </p:sp>
        <p:grpSp>
          <p:nvGrpSpPr>
            <p:cNvPr id="6" name="组合 5"/>
            <p:cNvGrpSpPr/>
            <p:nvPr/>
          </p:nvGrpSpPr>
          <p:grpSpPr>
            <a:xfrm>
              <a:off x="14711" y="4015"/>
              <a:ext cx="574" cy="844"/>
              <a:chOff x="3277534" y="1004515"/>
              <a:chExt cx="475498" cy="699451"/>
            </a:xfrm>
            <a:solidFill>
              <a:schemeClr val="bg1"/>
            </a:solidFill>
          </p:grpSpPr>
          <p:sp>
            <p:nvSpPr>
              <p:cNvPr id="7" name="Freeform 11"/>
              <p:cNvSpPr>
                <a:spLocks noEditPoints="1"/>
              </p:cNvSpPr>
              <p:nvPr/>
            </p:nvSpPr>
            <p:spPr bwMode="auto">
              <a:xfrm>
                <a:off x="3444688" y="1004515"/>
                <a:ext cx="143623" cy="142811"/>
              </a:xfrm>
              <a:custGeom>
                <a:avLst/>
                <a:gdLst/>
                <a:ahLst/>
                <a:cxnLst>
                  <a:cxn ang="0">
                    <a:pos x="74" y="37"/>
                  </a:cxn>
                  <a:cxn ang="0">
                    <a:pos x="37" y="74"/>
                  </a:cxn>
                  <a:cxn ang="0">
                    <a:pos x="0" y="37"/>
                  </a:cxn>
                  <a:cxn ang="0">
                    <a:pos x="37" y="0"/>
                  </a:cxn>
                  <a:cxn ang="0">
                    <a:pos x="74" y="37"/>
                  </a:cxn>
                  <a:cxn ang="0">
                    <a:pos x="74" y="37"/>
                  </a:cxn>
                  <a:cxn ang="0">
                    <a:pos x="74" y="37"/>
                  </a:cxn>
                </a:cxnLst>
                <a:rect l="0" t="0" r="r" b="b"/>
                <a:pathLst>
                  <a:path w="74" h="74">
                    <a:moveTo>
                      <a:pt x="74" y="37"/>
                    </a:moveTo>
                    <a:cubicBezTo>
                      <a:pt x="74" y="58"/>
                      <a:pt x="57" y="74"/>
                      <a:pt x="37" y="74"/>
                    </a:cubicBezTo>
                    <a:cubicBezTo>
                      <a:pt x="16" y="74"/>
                      <a:pt x="0" y="58"/>
                      <a:pt x="0" y="37"/>
                    </a:cubicBezTo>
                    <a:cubicBezTo>
                      <a:pt x="0" y="17"/>
                      <a:pt x="16" y="0"/>
                      <a:pt x="37" y="0"/>
                    </a:cubicBezTo>
                    <a:cubicBezTo>
                      <a:pt x="57" y="0"/>
                      <a:pt x="74" y="17"/>
                      <a:pt x="74" y="37"/>
                    </a:cubicBezTo>
                    <a:close/>
                    <a:moveTo>
                      <a:pt x="74" y="37"/>
                    </a:moveTo>
                    <a:cubicBezTo>
                      <a:pt x="74" y="37"/>
                      <a:pt x="74" y="37"/>
                      <a:pt x="74" y="37"/>
                    </a:cubicBezTo>
                  </a:path>
                </a:pathLst>
              </a:custGeom>
              <a:grpFill/>
              <a:ln w="9525">
                <a:noFill/>
                <a:round/>
              </a:ln>
            </p:spPr>
            <p:txBody>
              <a:bodyPr vert="horz" wrap="square" lIns="68571" tIns="34286" rIns="68571" bIns="34286" numCol="1" anchor="t" anchorCtr="0" compatLnSpc="1"/>
              <a:lstStyle/>
              <a:p>
                <a:endParaRPr lang="en-US" sz="2700">
                  <a:cs typeface="+mn-ea"/>
                  <a:sym typeface="+mn-lt"/>
                </a:endParaRPr>
              </a:p>
            </p:txBody>
          </p:sp>
          <p:sp>
            <p:nvSpPr>
              <p:cNvPr id="8" name="Freeform 12"/>
              <p:cNvSpPr>
                <a:spLocks noEditPoints="1"/>
              </p:cNvSpPr>
              <p:nvPr/>
            </p:nvSpPr>
            <p:spPr bwMode="auto">
              <a:xfrm>
                <a:off x="3403306" y="1158686"/>
                <a:ext cx="225577" cy="545280"/>
              </a:xfrm>
              <a:custGeom>
                <a:avLst/>
                <a:gdLst/>
                <a:ahLst/>
                <a:cxnLst>
                  <a:cxn ang="0">
                    <a:pos x="116" y="150"/>
                  </a:cxn>
                  <a:cxn ang="0">
                    <a:pos x="116" y="16"/>
                  </a:cxn>
                  <a:cxn ang="0">
                    <a:pos x="100" y="0"/>
                  </a:cxn>
                  <a:cxn ang="0">
                    <a:pos x="15" y="0"/>
                  </a:cxn>
                  <a:cxn ang="0">
                    <a:pos x="15" y="0"/>
                  </a:cxn>
                  <a:cxn ang="0">
                    <a:pos x="0" y="16"/>
                  </a:cxn>
                  <a:cxn ang="0">
                    <a:pos x="0" y="150"/>
                  </a:cxn>
                  <a:cxn ang="0">
                    <a:pos x="16" y="166"/>
                  </a:cxn>
                  <a:cxn ang="0">
                    <a:pos x="25" y="163"/>
                  </a:cxn>
                  <a:cxn ang="0">
                    <a:pos x="25" y="265"/>
                  </a:cxn>
                  <a:cxn ang="0">
                    <a:pos x="41" y="282"/>
                  </a:cxn>
                  <a:cxn ang="0">
                    <a:pos x="57" y="265"/>
                  </a:cxn>
                  <a:cxn ang="0">
                    <a:pos x="58" y="265"/>
                  </a:cxn>
                  <a:cxn ang="0">
                    <a:pos x="74" y="282"/>
                  </a:cxn>
                  <a:cxn ang="0">
                    <a:pos x="90" y="265"/>
                  </a:cxn>
                  <a:cxn ang="0">
                    <a:pos x="90" y="163"/>
                  </a:cxn>
                  <a:cxn ang="0">
                    <a:pos x="100" y="166"/>
                  </a:cxn>
                  <a:cxn ang="0">
                    <a:pos x="116" y="150"/>
                  </a:cxn>
                  <a:cxn ang="0">
                    <a:pos x="116" y="150"/>
                  </a:cxn>
                  <a:cxn ang="0">
                    <a:pos x="116" y="150"/>
                  </a:cxn>
                </a:cxnLst>
                <a:rect l="0" t="0" r="r" b="b"/>
                <a:pathLst>
                  <a:path w="116" h="282">
                    <a:moveTo>
                      <a:pt x="116" y="150"/>
                    </a:moveTo>
                    <a:cubicBezTo>
                      <a:pt x="116" y="16"/>
                      <a:pt x="116" y="16"/>
                      <a:pt x="116" y="16"/>
                    </a:cubicBezTo>
                    <a:cubicBezTo>
                      <a:pt x="116" y="7"/>
                      <a:pt x="108" y="0"/>
                      <a:pt x="100" y="0"/>
                    </a:cubicBezTo>
                    <a:cubicBezTo>
                      <a:pt x="15" y="0"/>
                      <a:pt x="15" y="0"/>
                      <a:pt x="15" y="0"/>
                    </a:cubicBezTo>
                    <a:cubicBezTo>
                      <a:pt x="15" y="0"/>
                      <a:pt x="15" y="0"/>
                      <a:pt x="15" y="0"/>
                    </a:cubicBezTo>
                    <a:cubicBezTo>
                      <a:pt x="7" y="0"/>
                      <a:pt x="0" y="7"/>
                      <a:pt x="0" y="16"/>
                    </a:cubicBezTo>
                    <a:cubicBezTo>
                      <a:pt x="0" y="150"/>
                      <a:pt x="0" y="150"/>
                      <a:pt x="0" y="150"/>
                    </a:cubicBezTo>
                    <a:cubicBezTo>
                      <a:pt x="0" y="159"/>
                      <a:pt x="7" y="166"/>
                      <a:pt x="16" y="166"/>
                    </a:cubicBezTo>
                    <a:cubicBezTo>
                      <a:pt x="19" y="166"/>
                      <a:pt x="23" y="165"/>
                      <a:pt x="25" y="163"/>
                    </a:cubicBezTo>
                    <a:cubicBezTo>
                      <a:pt x="25" y="265"/>
                      <a:pt x="25" y="265"/>
                      <a:pt x="25" y="265"/>
                    </a:cubicBezTo>
                    <a:cubicBezTo>
                      <a:pt x="25" y="274"/>
                      <a:pt x="32" y="282"/>
                      <a:pt x="41" y="282"/>
                    </a:cubicBezTo>
                    <a:cubicBezTo>
                      <a:pt x="50" y="282"/>
                      <a:pt x="57" y="274"/>
                      <a:pt x="57" y="265"/>
                    </a:cubicBezTo>
                    <a:cubicBezTo>
                      <a:pt x="58" y="265"/>
                      <a:pt x="58" y="265"/>
                      <a:pt x="58" y="265"/>
                    </a:cubicBezTo>
                    <a:cubicBezTo>
                      <a:pt x="58" y="274"/>
                      <a:pt x="65" y="282"/>
                      <a:pt x="74" y="282"/>
                    </a:cubicBezTo>
                    <a:cubicBezTo>
                      <a:pt x="83" y="282"/>
                      <a:pt x="90" y="274"/>
                      <a:pt x="90" y="265"/>
                    </a:cubicBezTo>
                    <a:cubicBezTo>
                      <a:pt x="90" y="163"/>
                      <a:pt x="90" y="163"/>
                      <a:pt x="90" y="163"/>
                    </a:cubicBezTo>
                    <a:cubicBezTo>
                      <a:pt x="93" y="165"/>
                      <a:pt x="96" y="166"/>
                      <a:pt x="100" y="166"/>
                    </a:cubicBezTo>
                    <a:cubicBezTo>
                      <a:pt x="108" y="166"/>
                      <a:pt x="116" y="159"/>
                      <a:pt x="116" y="150"/>
                    </a:cubicBezTo>
                    <a:close/>
                    <a:moveTo>
                      <a:pt x="116" y="150"/>
                    </a:moveTo>
                    <a:cubicBezTo>
                      <a:pt x="116" y="150"/>
                      <a:pt x="116" y="150"/>
                      <a:pt x="116" y="150"/>
                    </a:cubicBezTo>
                  </a:path>
                </a:pathLst>
              </a:custGeom>
              <a:grpFill/>
              <a:ln w="9525">
                <a:noFill/>
                <a:round/>
              </a:ln>
            </p:spPr>
            <p:txBody>
              <a:bodyPr vert="horz" wrap="square" lIns="68571" tIns="34286" rIns="68571" bIns="34286" numCol="1" anchor="t" anchorCtr="0" compatLnSpc="1"/>
              <a:lstStyle/>
              <a:p>
                <a:endParaRPr lang="en-US" sz="2700">
                  <a:cs typeface="+mn-ea"/>
                  <a:sym typeface="+mn-lt"/>
                </a:endParaRPr>
              </a:p>
            </p:txBody>
          </p:sp>
          <p:sp>
            <p:nvSpPr>
              <p:cNvPr id="63" name="Freeform 13"/>
              <p:cNvSpPr>
                <a:spLocks noEditPoints="1"/>
              </p:cNvSpPr>
              <p:nvPr/>
            </p:nvSpPr>
            <p:spPr bwMode="auto">
              <a:xfrm>
                <a:off x="3314049" y="1004515"/>
                <a:ext cx="118469" cy="131451"/>
              </a:xfrm>
              <a:custGeom>
                <a:avLst/>
                <a:gdLst/>
                <a:ahLst/>
                <a:cxnLst>
                  <a:cxn ang="0">
                    <a:pos x="34" y="68"/>
                  </a:cxn>
                  <a:cxn ang="0">
                    <a:pos x="60" y="57"/>
                  </a:cxn>
                  <a:cxn ang="0">
                    <a:pos x="55" y="37"/>
                  </a:cxn>
                  <a:cxn ang="0">
                    <a:pos x="61" y="14"/>
                  </a:cxn>
                  <a:cxn ang="0">
                    <a:pos x="34" y="0"/>
                  </a:cxn>
                  <a:cxn ang="0">
                    <a:pos x="0" y="34"/>
                  </a:cxn>
                  <a:cxn ang="0">
                    <a:pos x="34" y="68"/>
                  </a:cxn>
                  <a:cxn ang="0">
                    <a:pos x="34" y="68"/>
                  </a:cxn>
                  <a:cxn ang="0">
                    <a:pos x="34" y="68"/>
                  </a:cxn>
                </a:cxnLst>
                <a:rect l="0" t="0" r="r" b="b"/>
                <a:pathLst>
                  <a:path w="61" h="68">
                    <a:moveTo>
                      <a:pt x="34" y="68"/>
                    </a:moveTo>
                    <a:cubicBezTo>
                      <a:pt x="44" y="68"/>
                      <a:pt x="53" y="64"/>
                      <a:pt x="60" y="57"/>
                    </a:cubicBezTo>
                    <a:cubicBezTo>
                      <a:pt x="57" y="51"/>
                      <a:pt x="55" y="44"/>
                      <a:pt x="55" y="37"/>
                    </a:cubicBezTo>
                    <a:cubicBezTo>
                      <a:pt x="55" y="29"/>
                      <a:pt x="58" y="21"/>
                      <a:pt x="61" y="14"/>
                    </a:cubicBezTo>
                    <a:cubicBezTo>
                      <a:pt x="55" y="5"/>
                      <a:pt x="45" y="0"/>
                      <a:pt x="34" y="0"/>
                    </a:cubicBezTo>
                    <a:cubicBezTo>
                      <a:pt x="16" y="0"/>
                      <a:pt x="0" y="15"/>
                      <a:pt x="0" y="34"/>
                    </a:cubicBezTo>
                    <a:cubicBezTo>
                      <a:pt x="0" y="53"/>
                      <a:pt x="16" y="68"/>
                      <a:pt x="34" y="68"/>
                    </a:cubicBezTo>
                    <a:close/>
                    <a:moveTo>
                      <a:pt x="34" y="68"/>
                    </a:moveTo>
                    <a:cubicBezTo>
                      <a:pt x="34" y="68"/>
                      <a:pt x="34" y="68"/>
                      <a:pt x="34" y="68"/>
                    </a:cubicBezTo>
                  </a:path>
                </a:pathLst>
              </a:custGeom>
              <a:grpFill/>
              <a:ln w="9525">
                <a:noFill/>
                <a:round/>
              </a:ln>
            </p:spPr>
            <p:txBody>
              <a:bodyPr vert="horz" wrap="square" lIns="68571" tIns="34286" rIns="68571" bIns="34286" numCol="1" anchor="t" anchorCtr="0" compatLnSpc="1"/>
              <a:lstStyle/>
              <a:p>
                <a:endParaRPr lang="en-US" sz="2700">
                  <a:cs typeface="+mn-ea"/>
                  <a:sym typeface="+mn-lt"/>
                </a:endParaRPr>
              </a:p>
            </p:txBody>
          </p:sp>
          <p:sp>
            <p:nvSpPr>
              <p:cNvPr id="64" name="Freeform 14"/>
              <p:cNvSpPr>
                <a:spLocks noEditPoints="1"/>
              </p:cNvSpPr>
              <p:nvPr/>
            </p:nvSpPr>
            <p:spPr bwMode="auto">
              <a:xfrm>
                <a:off x="3277534" y="1144892"/>
                <a:ext cx="153360" cy="501463"/>
              </a:xfrm>
              <a:custGeom>
                <a:avLst/>
                <a:gdLst/>
                <a:ahLst/>
                <a:cxnLst>
                  <a:cxn ang="0">
                    <a:pos x="53" y="157"/>
                  </a:cxn>
                  <a:cxn ang="0">
                    <a:pos x="53" y="23"/>
                  </a:cxn>
                  <a:cxn ang="0">
                    <a:pos x="65" y="0"/>
                  </a:cxn>
                  <a:cxn ang="0">
                    <a:pos x="14" y="0"/>
                  </a:cxn>
                  <a:cxn ang="0">
                    <a:pos x="14" y="0"/>
                  </a:cxn>
                  <a:cxn ang="0">
                    <a:pos x="0" y="15"/>
                  </a:cxn>
                  <a:cxn ang="0">
                    <a:pos x="0" y="138"/>
                  </a:cxn>
                  <a:cxn ang="0">
                    <a:pos x="15" y="153"/>
                  </a:cxn>
                  <a:cxn ang="0">
                    <a:pos x="24" y="150"/>
                  </a:cxn>
                  <a:cxn ang="0">
                    <a:pos x="24" y="245"/>
                  </a:cxn>
                  <a:cxn ang="0">
                    <a:pos x="38" y="259"/>
                  </a:cxn>
                  <a:cxn ang="0">
                    <a:pos x="53" y="245"/>
                  </a:cxn>
                  <a:cxn ang="0">
                    <a:pos x="54" y="245"/>
                  </a:cxn>
                  <a:cxn ang="0">
                    <a:pos x="68" y="259"/>
                  </a:cxn>
                  <a:cxn ang="0">
                    <a:pos x="79" y="255"/>
                  </a:cxn>
                  <a:cxn ang="0">
                    <a:pos x="79" y="184"/>
                  </a:cxn>
                  <a:cxn ang="0">
                    <a:pos x="53" y="157"/>
                  </a:cxn>
                  <a:cxn ang="0">
                    <a:pos x="53" y="157"/>
                  </a:cxn>
                  <a:cxn ang="0">
                    <a:pos x="53" y="157"/>
                  </a:cxn>
                </a:cxnLst>
                <a:rect l="0" t="0" r="r" b="b"/>
                <a:pathLst>
                  <a:path w="79" h="259">
                    <a:moveTo>
                      <a:pt x="53" y="157"/>
                    </a:moveTo>
                    <a:cubicBezTo>
                      <a:pt x="53" y="23"/>
                      <a:pt x="53" y="23"/>
                      <a:pt x="53" y="23"/>
                    </a:cubicBezTo>
                    <a:cubicBezTo>
                      <a:pt x="53" y="13"/>
                      <a:pt x="58" y="5"/>
                      <a:pt x="65" y="0"/>
                    </a:cubicBezTo>
                    <a:cubicBezTo>
                      <a:pt x="43" y="0"/>
                      <a:pt x="14" y="0"/>
                      <a:pt x="14" y="0"/>
                    </a:cubicBezTo>
                    <a:cubicBezTo>
                      <a:pt x="14" y="0"/>
                      <a:pt x="14" y="0"/>
                      <a:pt x="14" y="0"/>
                    </a:cubicBezTo>
                    <a:cubicBezTo>
                      <a:pt x="6" y="0"/>
                      <a:pt x="0" y="7"/>
                      <a:pt x="0" y="15"/>
                    </a:cubicBezTo>
                    <a:cubicBezTo>
                      <a:pt x="0" y="138"/>
                      <a:pt x="0" y="138"/>
                      <a:pt x="0" y="138"/>
                    </a:cubicBezTo>
                    <a:cubicBezTo>
                      <a:pt x="0" y="147"/>
                      <a:pt x="7" y="153"/>
                      <a:pt x="15" y="153"/>
                    </a:cubicBezTo>
                    <a:cubicBezTo>
                      <a:pt x="18" y="153"/>
                      <a:pt x="21" y="152"/>
                      <a:pt x="24" y="150"/>
                    </a:cubicBezTo>
                    <a:cubicBezTo>
                      <a:pt x="24" y="245"/>
                      <a:pt x="24" y="245"/>
                      <a:pt x="24" y="245"/>
                    </a:cubicBezTo>
                    <a:cubicBezTo>
                      <a:pt x="24" y="253"/>
                      <a:pt x="30" y="259"/>
                      <a:pt x="38" y="259"/>
                    </a:cubicBezTo>
                    <a:cubicBezTo>
                      <a:pt x="47" y="259"/>
                      <a:pt x="53" y="253"/>
                      <a:pt x="53" y="245"/>
                    </a:cubicBezTo>
                    <a:cubicBezTo>
                      <a:pt x="54" y="245"/>
                      <a:pt x="54" y="245"/>
                      <a:pt x="54" y="245"/>
                    </a:cubicBezTo>
                    <a:cubicBezTo>
                      <a:pt x="54" y="253"/>
                      <a:pt x="60" y="259"/>
                      <a:pt x="68" y="259"/>
                    </a:cubicBezTo>
                    <a:cubicBezTo>
                      <a:pt x="72" y="259"/>
                      <a:pt x="76" y="258"/>
                      <a:pt x="79" y="255"/>
                    </a:cubicBezTo>
                    <a:cubicBezTo>
                      <a:pt x="79" y="184"/>
                      <a:pt x="79" y="184"/>
                      <a:pt x="79" y="184"/>
                    </a:cubicBezTo>
                    <a:cubicBezTo>
                      <a:pt x="64" y="184"/>
                      <a:pt x="53" y="172"/>
                      <a:pt x="53" y="157"/>
                    </a:cubicBezTo>
                    <a:close/>
                    <a:moveTo>
                      <a:pt x="53" y="157"/>
                    </a:moveTo>
                    <a:cubicBezTo>
                      <a:pt x="53" y="157"/>
                      <a:pt x="53" y="157"/>
                      <a:pt x="53" y="157"/>
                    </a:cubicBezTo>
                  </a:path>
                </a:pathLst>
              </a:custGeom>
              <a:grpFill/>
              <a:ln w="9525">
                <a:noFill/>
                <a:round/>
              </a:ln>
            </p:spPr>
            <p:txBody>
              <a:bodyPr vert="horz" wrap="square" lIns="68571" tIns="34286" rIns="68571" bIns="34286" numCol="1" anchor="t" anchorCtr="0" compatLnSpc="1"/>
              <a:lstStyle/>
              <a:p>
                <a:endParaRPr lang="en-US" sz="2700">
                  <a:cs typeface="+mn-ea"/>
                  <a:sym typeface="+mn-lt"/>
                </a:endParaRPr>
              </a:p>
            </p:txBody>
          </p:sp>
          <p:sp>
            <p:nvSpPr>
              <p:cNvPr id="65" name="Freeform 15"/>
              <p:cNvSpPr>
                <a:spLocks noEditPoints="1"/>
              </p:cNvSpPr>
              <p:nvPr/>
            </p:nvSpPr>
            <p:spPr bwMode="auto">
              <a:xfrm>
                <a:off x="3598049" y="1004515"/>
                <a:ext cx="118469" cy="131451"/>
              </a:xfrm>
              <a:custGeom>
                <a:avLst/>
                <a:gdLst/>
                <a:ahLst/>
                <a:cxnLst>
                  <a:cxn ang="0">
                    <a:pos x="2" y="57"/>
                  </a:cxn>
                  <a:cxn ang="0">
                    <a:pos x="27" y="68"/>
                  </a:cxn>
                  <a:cxn ang="0">
                    <a:pos x="61" y="34"/>
                  </a:cxn>
                  <a:cxn ang="0">
                    <a:pos x="27" y="0"/>
                  </a:cxn>
                  <a:cxn ang="0">
                    <a:pos x="0" y="14"/>
                  </a:cxn>
                  <a:cxn ang="0">
                    <a:pos x="6" y="37"/>
                  </a:cxn>
                  <a:cxn ang="0">
                    <a:pos x="2" y="57"/>
                  </a:cxn>
                  <a:cxn ang="0">
                    <a:pos x="2" y="57"/>
                  </a:cxn>
                  <a:cxn ang="0">
                    <a:pos x="2" y="57"/>
                  </a:cxn>
                </a:cxnLst>
                <a:rect l="0" t="0" r="r" b="b"/>
                <a:pathLst>
                  <a:path w="61" h="68">
                    <a:moveTo>
                      <a:pt x="2" y="57"/>
                    </a:moveTo>
                    <a:cubicBezTo>
                      <a:pt x="8" y="64"/>
                      <a:pt x="17" y="68"/>
                      <a:pt x="27" y="68"/>
                    </a:cubicBezTo>
                    <a:cubicBezTo>
                      <a:pt x="46" y="68"/>
                      <a:pt x="61" y="53"/>
                      <a:pt x="61" y="34"/>
                    </a:cubicBezTo>
                    <a:cubicBezTo>
                      <a:pt x="61" y="15"/>
                      <a:pt x="46" y="0"/>
                      <a:pt x="27" y="0"/>
                    </a:cubicBezTo>
                    <a:cubicBezTo>
                      <a:pt x="16" y="0"/>
                      <a:pt x="6" y="5"/>
                      <a:pt x="0" y="14"/>
                    </a:cubicBezTo>
                    <a:cubicBezTo>
                      <a:pt x="4" y="21"/>
                      <a:pt x="6" y="29"/>
                      <a:pt x="6" y="37"/>
                    </a:cubicBezTo>
                    <a:cubicBezTo>
                      <a:pt x="6" y="44"/>
                      <a:pt x="4" y="51"/>
                      <a:pt x="2" y="57"/>
                    </a:cubicBezTo>
                    <a:close/>
                    <a:moveTo>
                      <a:pt x="2" y="57"/>
                    </a:moveTo>
                    <a:cubicBezTo>
                      <a:pt x="2" y="57"/>
                      <a:pt x="2" y="57"/>
                      <a:pt x="2" y="57"/>
                    </a:cubicBezTo>
                  </a:path>
                </a:pathLst>
              </a:custGeom>
              <a:grpFill/>
              <a:ln w="9525">
                <a:noFill/>
                <a:round/>
              </a:ln>
            </p:spPr>
            <p:txBody>
              <a:bodyPr vert="horz" wrap="square" lIns="68571" tIns="34286" rIns="68571" bIns="34286" numCol="1" anchor="t" anchorCtr="0" compatLnSpc="1"/>
              <a:lstStyle/>
              <a:p>
                <a:endParaRPr lang="en-US" sz="2700">
                  <a:cs typeface="+mn-ea"/>
                  <a:sym typeface="+mn-lt"/>
                </a:endParaRPr>
              </a:p>
            </p:txBody>
          </p:sp>
          <p:sp>
            <p:nvSpPr>
              <p:cNvPr id="66" name="Freeform 16"/>
              <p:cNvSpPr>
                <a:spLocks noEditPoints="1"/>
              </p:cNvSpPr>
              <p:nvPr/>
            </p:nvSpPr>
            <p:spPr bwMode="auto">
              <a:xfrm>
                <a:off x="3599672" y="1144892"/>
                <a:ext cx="153360" cy="501463"/>
              </a:xfrm>
              <a:custGeom>
                <a:avLst/>
                <a:gdLst/>
                <a:ahLst/>
                <a:cxnLst>
                  <a:cxn ang="0">
                    <a:pos x="65" y="0"/>
                  </a:cxn>
                  <a:cxn ang="0">
                    <a:pos x="65" y="0"/>
                  </a:cxn>
                  <a:cxn ang="0">
                    <a:pos x="14" y="0"/>
                  </a:cxn>
                  <a:cxn ang="0">
                    <a:pos x="26" y="23"/>
                  </a:cxn>
                  <a:cxn ang="0">
                    <a:pos x="26" y="157"/>
                  </a:cxn>
                  <a:cxn ang="0">
                    <a:pos x="0" y="184"/>
                  </a:cxn>
                  <a:cxn ang="0">
                    <a:pos x="0" y="255"/>
                  </a:cxn>
                  <a:cxn ang="0">
                    <a:pos x="11" y="259"/>
                  </a:cxn>
                  <a:cxn ang="0">
                    <a:pos x="26" y="245"/>
                  </a:cxn>
                  <a:cxn ang="0">
                    <a:pos x="26" y="245"/>
                  </a:cxn>
                  <a:cxn ang="0">
                    <a:pos x="41" y="259"/>
                  </a:cxn>
                  <a:cxn ang="0">
                    <a:pos x="55" y="245"/>
                  </a:cxn>
                  <a:cxn ang="0">
                    <a:pos x="55" y="150"/>
                  </a:cxn>
                  <a:cxn ang="0">
                    <a:pos x="64" y="153"/>
                  </a:cxn>
                  <a:cxn ang="0">
                    <a:pos x="79" y="138"/>
                  </a:cxn>
                  <a:cxn ang="0">
                    <a:pos x="79" y="15"/>
                  </a:cxn>
                  <a:cxn ang="0">
                    <a:pos x="65" y="0"/>
                  </a:cxn>
                  <a:cxn ang="0">
                    <a:pos x="65" y="0"/>
                  </a:cxn>
                  <a:cxn ang="0">
                    <a:pos x="65" y="0"/>
                  </a:cxn>
                </a:cxnLst>
                <a:rect l="0" t="0" r="r" b="b"/>
                <a:pathLst>
                  <a:path w="79" h="259">
                    <a:moveTo>
                      <a:pt x="65" y="0"/>
                    </a:moveTo>
                    <a:cubicBezTo>
                      <a:pt x="65" y="0"/>
                      <a:pt x="65" y="0"/>
                      <a:pt x="65" y="0"/>
                    </a:cubicBezTo>
                    <a:cubicBezTo>
                      <a:pt x="65" y="0"/>
                      <a:pt x="37" y="0"/>
                      <a:pt x="14" y="0"/>
                    </a:cubicBezTo>
                    <a:cubicBezTo>
                      <a:pt x="21" y="5"/>
                      <a:pt x="26" y="13"/>
                      <a:pt x="26" y="23"/>
                    </a:cubicBezTo>
                    <a:cubicBezTo>
                      <a:pt x="26" y="157"/>
                      <a:pt x="26" y="157"/>
                      <a:pt x="26" y="157"/>
                    </a:cubicBezTo>
                    <a:cubicBezTo>
                      <a:pt x="26" y="172"/>
                      <a:pt x="15" y="183"/>
                      <a:pt x="0" y="184"/>
                    </a:cubicBezTo>
                    <a:cubicBezTo>
                      <a:pt x="0" y="255"/>
                      <a:pt x="0" y="255"/>
                      <a:pt x="0" y="255"/>
                    </a:cubicBezTo>
                    <a:cubicBezTo>
                      <a:pt x="3" y="258"/>
                      <a:pt x="7" y="259"/>
                      <a:pt x="11" y="259"/>
                    </a:cubicBezTo>
                    <a:cubicBezTo>
                      <a:pt x="19" y="259"/>
                      <a:pt x="26" y="253"/>
                      <a:pt x="26" y="245"/>
                    </a:cubicBezTo>
                    <a:cubicBezTo>
                      <a:pt x="26" y="245"/>
                      <a:pt x="26" y="245"/>
                      <a:pt x="26" y="245"/>
                    </a:cubicBezTo>
                    <a:cubicBezTo>
                      <a:pt x="26" y="253"/>
                      <a:pt x="33" y="259"/>
                      <a:pt x="41" y="259"/>
                    </a:cubicBezTo>
                    <a:cubicBezTo>
                      <a:pt x="49" y="259"/>
                      <a:pt x="55" y="253"/>
                      <a:pt x="55" y="245"/>
                    </a:cubicBezTo>
                    <a:cubicBezTo>
                      <a:pt x="55" y="150"/>
                      <a:pt x="55" y="150"/>
                      <a:pt x="55" y="150"/>
                    </a:cubicBezTo>
                    <a:cubicBezTo>
                      <a:pt x="58" y="152"/>
                      <a:pt x="61" y="153"/>
                      <a:pt x="64" y="153"/>
                    </a:cubicBezTo>
                    <a:cubicBezTo>
                      <a:pt x="73" y="153"/>
                      <a:pt x="79" y="147"/>
                      <a:pt x="79" y="138"/>
                    </a:cubicBezTo>
                    <a:cubicBezTo>
                      <a:pt x="79" y="15"/>
                      <a:pt x="79" y="15"/>
                      <a:pt x="79" y="15"/>
                    </a:cubicBezTo>
                    <a:cubicBezTo>
                      <a:pt x="79" y="7"/>
                      <a:pt x="73" y="0"/>
                      <a:pt x="65" y="0"/>
                    </a:cubicBezTo>
                    <a:close/>
                    <a:moveTo>
                      <a:pt x="65" y="0"/>
                    </a:moveTo>
                    <a:cubicBezTo>
                      <a:pt x="65" y="0"/>
                      <a:pt x="65" y="0"/>
                      <a:pt x="65" y="0"/>
                    </a:cubicBezTo>
                  </a:path>
                </a:pathLst>
              </a:custGeom>
              <a:grpFill/>
              <a:ln w="9525">
                <a:noFill/>
                <a:round/>
              </a:ln>
            </p:spPr>
            <p:txBody>
              <a:bodyPr vert="horz" wrap="square" lIns="68571" tIns="34286" rIns="68571" bIns="34286" numCol="1" anchor="t" anchorCtr="0" compatLnSpc="1"/>
              <a:lstStyle/>
              <a:p>
                <a:endParaRPr lang="en-US" sz="2700">
                  <a:cs typeface="+mn-ea"/>
                  <a:sym typeface="+mn-lt"/>
                </a:endParaRPr>
              </a:p>
            </p:txBody>
          </p:sp>
        </p:grpSp>
        <p:sp>
          <p:nvSpPr>
            <p:cNvPr id="90" name="Freeform 135"/>
            <p:cNvSpPr>
              <a:spLocks noEditPoints="1"/>
            </p:cNvSpPr>
            <p:nvPr/>
          </p:nvSpPr>
          <p:spPr bwMode="auto">
            <a:xfrm>
              <a:off x="3538" y="4063"/>
              <a:ext cx="774" cy="725"/>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vert="horz" wrap="square" lIns="68571" tIns="34286" rIns="68571" bIns="34286" numCol="1" anchor="t" anchorCtr="0" compatLnSpc="1"/>
            <a:lstStyle/>
            <a:p>
              <a:endParaRPr lang="en-US" sz="2700">
                <a:cs typeface="+mn-ea"/>
                <a:sym typeface="+mn-lt"/>
              </a:endParaRPr>
            </a:p>
          </p:txBody>
        </p:sp>
        <p:sp>
          <p:nvSpPr>
            <p:cNvPr id="58" name="Shape 23267"/>
            <p:cNvSpPr/>
            <p:nvPr/>
          </p:nvSpPr>
          <p:spPr>
            <a:xfrm>
              <a:off x="8844" y="3555"/>
              <a:ext cx="1251" cy="1800"/>
            </a:xfrm>
            <a:custGeom>
              <a:avLst/>
              <a:gdLst/>
              <a:ahLst/>
              <a:cxnLst>
                <a:cxn ang="0">
                  <a:pos x="wd2" y="hd2"/>
                </a:cxn>
                <a:cxn ang="5400000">
                  <a:pos x="wd2" y="hd2"/>
                </a:cxn>
                <a:cxn ang="10800000">
                  <a:pos x="wd2" y="hd2"/>
                </a:cxn>
                <a:cxn ang="16200000">
                  <a:pos x="wd2" y="hd2"/>
                </a:cxn>
              </a:cxnLst>
              <a:rect l="0" t="0" r="r" b="b"/>
              <a:pathLst>
                <a:path w="21584" h="21600" extrusionOk="0">
                  <a:moveTo>
                    <a:pt x="10807" y="0"/>
                  </a:moveTo>
                  <a:cubicBezTo>
                    <a:pt x="4853" y="0"/>
                    <a:pt x="0" y="3353"/>
                    <a:pt x="0" y="7494"/>
                  </a:cubicBezTo>
                  <a:cubicBezTo>
                    <a:pt x="0" y="9576"/>
                    <a:pt x="989" y="10803"/>
                    <a:pt x="1858" y="11866"/>
                  </a:cubicBezTo>
                  <a:cubicBezTo>
                    <a:pt x="2615" y="12795"/>
                    <a:pt x="3351" y="13658"/>
                    <a:pt x="3592" y="15247"/>
                  </a:cubicBezTo>
                  <a:cubicBezTo>
                    <a:pt x="3657" y="16188"/>
                    <a:pt x="4748" y="16927"/>
                    <a:pt x="6100" y="16927"/>
                  </a:cubicBezTo>
                  <a:lnTo>
                    <a:pt x="15483" y="16927"/>
                  </a:lnTo>
                  <a:cubicBezTo>
                    <a:pt x="16386" y="16938"/>
                    <a:pt x="17230" y="16614"/>
                    <a:pt x="17682" y="16087"/>
                  </a:cubicBezTo>
                  <a:cubicBezTo>
                    <a:pt x="17971" y="15751"/>
                    <a:pt x="18021" y="15365"/>
                    <a:pt x="18053" y="15096"/>
                  </a:cubicBezTo>
                  <a:cubicBezTo>
                    <a:pt x="18053" y="15063"/>
                    <a:pt x="18084" y="15032"/>
                    <a:pt x="18084" y="15010"/>
                  </a:cubicBezTo>
                  <a:cubicBezTo>
                    <a:pt x="18356" y="13589"/>
                    <a:pt x="19048" y="12761"/>
                    <a:pt x="19757" y="11888"/>
                  </a:cubicBezTo>
                  <a:cubicBezTo>
                    <a:pt x="20626" y="10823"/>
                    <a:pt x="21584" y="9598"/>
                    <a:pt x="21584" y="7516"/>
                  </a:cubicBezTo>
                  <a:cubicBezTo>
                    <a:pt x="21600" y="3352"/>
                    <a:pt x="16762" y="0"/>
                    <a:pt x="10807" y="0"/>
                  </a:cubicBezTo>
                  <a:close/>
                  <a:moveTo>
                    <a:pt x="10807" y="1120"/>
                  </a:moveTo>
                  <a:cubicBezTo>
                    <a:pt x="15877" y="1120"/>
                    <a:pt x="20004" y="3969"/>
                    <a:pt x="20004" y="7494"/>
                  </a:cubicBezTo>
                  <a:cubicBezTo>
                    <a:pt x="20004" y="10864"/>
                    <a:pt x="17167" y="11357"/>
                    <a:pt x="16474" y="14838"/>
                  </a:cubicBezTo>
                  <a:cubicBezTo>
                    <a:pt x="16442" y="15028"/>
                    <a:pt x="16417" y="15338"/>
                    <a:pt x="16288" y="15505"/>
                  </a:cubicBezTo>
                  <a:cubicBezTo>
                    <a:pt x="16130" y="15696"/>
                    <a:pt x="15853" y="15807"/>
                    <a:pt x="15514" y="15807"/>
                  </a:cubicBezTo>
                  <a:lnTo>
                    <a:pt x="6100" y="15807"/>
                  </a:lnTo>
                  <a:cubicBezTo>
                    <a:pt x="5586" y="15807"/>
                    <a:pt x="5202" y="15530"/>
                    <a:pt x="5202" y="15182"/>
                  </a:cubicBezTo>
                  <a:cubicBezTo>
                    <a:pt x="4638" y="11389"/>
                    <a:pt x="1610" y="10986"/>
                    <a:pt x="1610" y="7516"/>
                  </a:cubicBezTo>
                  <a:cubicBezTo>
                    <a:pt x="1610" y="3979"/>
                    <a:pt x="5738" y="1120"/>
                    <a:pt x="10807" y="1120"/>
                  </a:cubicBezTo>
                  <a:close/>
                  <a:moveTo>
                    <a:pt x="15081" y="2757"/>
                  </a:moveTo>
                  <a:cubicBezTo>
                    <a:pt x="15028" y="2748"/>
                    <a:pt x="14945" y="2794"/>
                    <a:pt x="14833" y="2929"/>
                  </a:cubicBezTo>
                  <a:cubicBezTo>
                    <a:pt x="14334" y="3533"/>
                    <a:pt x="13530" y="4032"/>
                    <a:pt x="12758" y="4458"/>
                  </a:cubicBezTo>
                  <a:cubicBezTo>
                    <a:pt x="11519" y="5129"/>
                    <a:pt x="10241" y="5751"/>
                    <a:pt x="9228" y="6590"/>
                  </a:cubicBezTo>
                  <a:cubicBezTo>
                    <a:pt x="7941" y="7676"/>
                    <a:pt x="7658" y="9199"/>
                    <a:pt x="8237" y="10531"/>
                  </a:cubicBezTo>
                  <a:cubicBezTo>
                    <a:pt x="8366" y="10821"/>
                    <a:pt x="8571" y="10822"/>
                    <a:pt x="8733" y="10531"/>
                  </a:cubicBezTo>
                  <a:cubicBezTo>
                    <a:pt x="9086" y="9827"/>
                    <a:pt x="9649" y="9142"/>
                    <a:pt x="10343" y="8571"/>
                  </a:cubicBezTo>
                  <a:cubicBezTo>
                    <a:pt x="11630" y="7497"/>
                    <a:pt x="13246" y="6605"/>
                    <a:pt x="14245" y="5362"/>
                  </a:cubicBezTo>
                  <a:cubicBezTo>
                    <a:pt x="14808" y="4658"/>
                    <a:pt x="15061" y="3822"/>
                    <a:pt x="15143" y="2993"/>
                  </a:cubicBezTo>
                  <a:cubicBezTo>
                    <a:pt x="15159" y="2837"/>
                    <a:pt x="15133" y="2765"/>
                    <a:pt x="15081" y="2757"/>
                  </a:cubicBezTo>
                  <a:close/>
                  <a:moveTo>
                    <a:pt x="15576" y="5513"/>
                  </a:moveTo>
                  <a:cubicBezTo>
                    <a:pt x="15504" y="5512"/>
                    <a:pt x="15402" y="5583"/>
                    <a:pt x="15328" y="5728"/>
                  </a:cubicBezTo>
                  <a:cubicBezTo>
                    <a:pt x="14574" y="7206"/>
                    <a:pt x="12644" y="8217"/>
                    <a:pt x="11148" y="9346"/>
                  </a:cubicBezTo>
                  <a:cubicBezTo>
                    <a:pt x="10326" y="9962"/>
                    <a:pt x="9768" y="10736"/>
                    <a:pt x="9414" y="11565"/>
                  </a:cubicBezTo>
                  <a:cubicBezTo>
                    <a:pt x="8964" y="12460"/>
                    <a:pt x="8819" y="13445"/>
                    <a:pt x="9011" y="14407"/>
                  </a:cubicBezTo>
                  <a:cubicBezTo>
                    <a:pt x="9091" y="14766"/>
                    <a:pt x="9866" y="14604"/>
                    <a:pt x="9785" y="14256"/>
                  </a:cubicBezTo>
                  <a:cubicBezTo>
                    <a:pt x="9625" y="13484"/>
                    <a:pt x="9711" y="12723"/>
                    <a:pt x="10033" y="11995"/>
                  </a:cubicBezTo>
                  <a:cubicBezTo>
                    <a:pt x="10934" y="11446"/>
                    <a:pt x="12211" y="11154"/>
                    <a:pt x="13161" y="10638"/>
                  </a:cubicBezTo>
                  <a:cubicBezTo>
                    <a:pt x="14659" y="9832"/>
                    <a:pt x="15692" y="8804"/>
                    <a:pt x="15855" y="7473"/>
                  </a:cubicBezTo>
                  <a:cubicBezTo>
                    <a:pt x="15953" y="6901"/>
                    <a:pt x="15893" y="6310"/>
                    <a:pt x="15731" y="5728"/>
                  </a:cubicBezTo>
                  <a:cubicBezTo>
                    <a:pt x="15691" y="5577"/>
                    <a:pt x="15648" y="5514"/>
                    <a:pt x="15576" y="5513"/>
                  </a:cubicBezTo>
                  <a:close/>
                  <a:moveTo>
                    <a:pt x="6472" y="17917"/>
                  </a:moveTo>
                  <a:cubicBezTo>
                    <a:pt x="5650" y="17917"/>
                    <a:pt x="4955" y="18287"/>
                    <a:pt x="4955" y="18736"/>
                  </a:cubicBezTo>
                  <a:cubicBezTo>
                    <a:pt x="4955" y="19183"/>
                    <a:pt x="5634" y="19533"/>
                    <a:pt x="6472" y="19533"/>
                  </a:cubicBezTo>
                  <a:lnTo>
                    <a:pt x="15421" y="19533"/>
                  </a:lnTo>
                  <a:cubicBezTo>
                    <a:pt x="16243" y="19533"/>
                    <a:pt x="16908" y="19183"/>
                    <a:pt x="16908" y="18736"/>
                  </a:cubicBezTo>
                  <a:cubicBezTo>
                    <a:pt x="16908" y="18276"/>
                    <a:pt x="16243" y="17917"/>
                    <a:pt x="15421" y="17917"/>
                  </a:cubicBezTo>
                  <a:lnTo>
                    <a:pt x="6472" y="17917"/>
                  </a:lnTo>
                  <a:close/>
                  <a:moveTo>
                    <a:pt x="6472" y="19985"/>
                  </a:moveTo>
                  <a:cubicBezTo>
                    <a:pt x="5650" y="19985"/>
                    <a:pt x="4955" y="20355"/>
                    <a:pt x="4955" y="20803"/>
                  </a:cubicBezTo>
                  <a:cubicBezTo>
                    <a:pt x="4955" y="21251"/>
                    <a:pt x="5634" y="21600"/>
                    <a:pt x="6472" y="21600"/>
                  </a:cubicBezTo>
                  <a:lnTo>
                    <a:pt x="15421" y="21600"/>
                  </a:lnTo>
                  <a:cubicBezTo>
                    <a:pt x="16243" y="21600"/>
                    <a:pt x="16908" y="21251"/>
                    <a:pt x="16908" y="20803"/>
                  </a:cubicBezTo>
                  <a:cubicBezTo>
                    <a:pt x="16908" y="20355"/>
                    <a:pt x="16243" y="19985"/>
                    <a:pt x="15421" y="19985"/>
                  </a:cubicBezTo>
                  <a:lnTo>
                    <a:pt x="6472" y="19985"/>
                  </a:lnTo>
                  <a:close/>
                </a:path>
              </a:pathLst>
            </a:custGeom>
            <a:solidFill>
              <a:schemeClr val="bg1"/>
            </a:solidFill>
            <a:ln w="12700">
              <a:miter lim="400000"/>
            </a:ln>
          </p:spPr>
          <p:txBody>
            <a:bodyPr lIns="19051" tIns="19051" rIns="19051" bIns="19051"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4000">
                <a:solidFill>
                  <a:srgbClr val="FFFFFF"/>
                </a:solidFill>
                <a:effectLst>
                  <a:outerShdw blurRad="38100" dist="12700" dir="5400000" rotWithShape="0">
                    <a:srgbClr val="000000">
                      <a:alpha val="50000"/>
                    </a:srgbClr>
                  </a:outerShdw>
                </a:effectLst>
                <a:latin typeface="思源宋体" panose="02020400000000000000" charset="-122"/>
                <a:ea typeface="思源宋体" panose="02020400000000000000" charset="-122"/>
                <a:cs typeface="+mn-ea"/>
                <a:sym typeface="+mn-lt"/>
              </a:endParaRPr>
            </a:p>
          </p:txBody>
        </p:sp>
        <p:sp>
          <p:nvSpPr>
            <p:cNvPr id="10" name="文本框 30"/>
            <p:cNvSpPr txBox="1"/>
            <p:nvPr/>
          </p:nvSpPr>
          <p:spPr>
            <a:xfrm>
              <a:off x="2394" y="5706"/>
              <a:ext cx="2946"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员工工资</a:t>
              </a:r>
            </a:p>
          </p:txBody>
        </p:sp>
        <p:sp>
          <p:nvSpPr>
            <p:cNvPr id="12" name="文本框 30"/>
            <p:cNvSpPr txBox="1"/>
            <p:nvPr/>
          </p:nvSpPr>
          <p:spPr>
            <a:xfrm>
              <a:off x="6893" y="6404"/>
              <a:ext cx="5153" cy="6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开发场地，线上和测试环境</a:t>
              </a:r>
            </a:p>
          </p:txBody>
        </p:sp>
        <p:sp>
          <p:nvSpPr>
            <p:cNvPr id="15" name="文本框 30"/>
            <p:cNvSpPr txBox="1"/>
            <p:nvPr/>
          </p:nvSpPr>
          <p:spPr>
            <a:xfrm>
              <a:off x="13472" y="5706"/>
              <a:ext cx="2946"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endParaRPr>
            </a:p>
          </p:txBody>
        </p:sp>
        <p:sp>
          <p:nvSpPr>
            <p:cNvPr id="18" name="文本框 30"/>
            <p:cNvSpPr txBox="1"/>
            <p:nvPr/>
          </p:nvSpPr>
          <p:spPr>
            <a:xfrm>
              <a:off x="5349" y="3772"/>
              <a:ext cx="2135" cy="6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94690">
                <a:lnSpc>
                  <a:spcPct val="150000"/>
                </a:lnSpc>
              </a:pPr>
              <a:r>
                <a:rPr lang="zh-CN" altLang="en-US" sz="16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前期成本</a:t>
              </a:r>
              <a:endParaRPr lang="en-US" altLang="zh-CN" sz="16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endParaRPr>
            </a:p>
          </p:txBody>
        </p:sp>
        <p:sp>
          <p:nvSpPr>
            <p:cNvPr id="19" name="文本框 30"/>
            <p:cNvSpPr txBox="1"/>
            <p:nvPr/>
          </p:nvSpPr>
          <p:spPr>
            <a:xfrm>
              <a:off x="11216" y="3752"/>
              <a:ext cx="2599" cy="6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94690">
                <a:lnSpc>
                  <a:spcPct val="150000"/>
                </a:lnSpc>
              </a:pPr>
              <a:r>
                <a:rPr lang="zh-CN" altLang="en-US" sz="16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后期成本</a:t>
              </a:r>
              <a:r>
                <a:rPr lang="en-US" altLang="zh-CN" sz="16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*3</a:t>
              </a:r>
              <a:r>
                <a:rPr lang="zh-CN" altLang="en-US" sz="16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年</a:t>
              </a:r>
              <a:endParaRPr lang="en-US" altLang="zh-CN" sz="16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endParaRPr>
            </a:p>
          </p:txBody>
        </p:sp>
        <p:sp>
          <p:nvSpPr>
            <p:cNvPr id="32" name="文本框 30">
              <a:extLst>
                <a:ext uri="{FF2B5EF4-FFF2-40B4-BE49-F238E27FC236}">
                  <a16:creationId xmlns:a16="http://schemas.microsoft.com/office/drawing/2014/main" id="{4CA13A50-6F85-4389-95B6-008CD56CA088}"/>
                </a:ext>
              </a:extLst>
            </p:cNvPr>
            <p:cNvSpPr txBox="1"/>
            <p:nvPr/>
          </p:nvSpPr>
          <p:spPr>
            <a:xfrm>
              <a:off x="12559" y="5712"/>
              <a:ext cx="5153" cy="6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运行维护</a:t>
              </a:r>
            </a:p>
          </p:txBody>
        </p:sp>
      </p:grpSp>
      <p:sp>
        <p:nvSpPr>
          <p:cNvPr id="33" name="文本框 32">
            <a:extLst>
              <a:ext uri="{FF2B5EF4-FFF2-40B4-BE49-F238E27FC236}">
                <a16:creationId xmlns:a16="http://schemas.microsoft.com/office/drawing/2014/main" id="{FB45A640-0763-450F-B943-EB79DB6F9EF0}"/>
              </a:ext>
            </a:extLst>
          </p:cNvPr>
          <p:cNvSpPr txBox="1"/>
          <p:nvPr/>
        </p:nvSpPr>
        <p:spPr>
          <a:xfrm>
            <a:off x="3481705" y="2778618"/>
            <a:ext cx="2290445" cy="336695"/>
          </a:xfrm>
          <a:prstGeom prst="rect">
            <a:avLst/>
          </a:prstGeom>
          <a:noFill/>
        </p:spPr>
        <p:txBody>
          <a:bodyPr wrap="square" rtlCol="0">
            <a:spAutoFit/>
          </a:bodyPr>
          <a:lstStyle/>
          <a:p>
            <a:pPr>
              <a:lnSpc>
                <a:spcPct val="150000"/>
              </a:lnSpc>
            </a:pPr>
            <a:r>
              <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50000+34000</a:t>
            </a:r>
          </a:p>
        </p:txBody>
      </p:sp>
      <p:sp>
        <p:nvSpPr>
          <p:cNvPr id="34" name="文本框 33">
            <a:extLst>
              <a:ext uri="{FF2B5EF4-FFF2-40B4-BE49-F238E27FC236}">
                <a16:creationId xmlns:a16="http://schemas.microsoft.com/office/drawing/2014/main" id="{668E097E-BE97-4940-8157-C7AE1C9F7FD2}"/>
              </a:ext>
            </a:extLst>
          </p:cNvPr>
          <p:cNvSpPr txBox="1"/>
          <p:nvPr/>
        </p:nvSpPr>
        <p:spPr>
          <a:xfrm>
            <a:off x="7627303" y="2754160"/>
            <a:ext cx="2290445" cy="613694"/>
          </a:xfrm>
          <a:prstGeom prst="rect">
            <a:avLst/>
          </a:prstGeom>
          <a:noFill/>
        </p:spPr>
        <p:txBody>
          <a:bodyPr wrap="square" rtlCol="0">
            <a:spAutoFit/>
          </a:bodyPr>
          <a:lstStyle/>
          <a:p>
            <a:pPr>
              <a:lnSpc>
                <a:spcPct val="150000"/>
              </a:lnSpc>
            </a:pPr>
            <a:r>
              <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36000</a:t>
            </a:r>
          </a:p>
          <a:p>
            <a:pPr>
              <a:lnSpc>
                <a:spcPct val="150000"/>
              </a:lnSpc>
            </a:pP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Tree>
    <p:custDataLst>
      <p:tags r:id="rId1"/>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利润分析</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EDIT THE TITLE CONTENT</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3" name="组合 2"/>
          <p:cNvGrpSpPr/>
          <p:nvPr/>
        </p:nvGrpSpPr>
        <p:grpSpPr>
          <a:xfrm>
            <a:off x="0" y="1372235"/>
            <a:ext cx="12191365" cy="4339590"/>
            <a:chOff x="0" y="2161"/>
            <a:chExt cx="19199" cy="6834"/>
          </a:xfrm>
        </p:grpSpPr>
        <p:sp>
          <p:nvSpPr>
            <p:cNvPr id="165" name="矩形 164"/>
            <p:cNvSpPr/>
            <p:nvPr/>
          </p:nvSpPr>
          <p:spPr>
            <a:xfrm>
              <a:off x="0" y="6843"/>
              <a:ext cx="19199" cy="2152"/>
            </a:xfrm>
            <a:prstGeom prst="rect">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思源宋体" panose="02020400000000000000" charset="-122"/>
              </a:endParaRPr>
            </a:p>
          </p:txBody>
        </p:sp>
        <p:sp>
          <p:nvSpPr>
            <p:cNvPr id="144" name="文本框 143"/>
            <p:cNvSpPr txBox="1"/>
            <p:nvPr/>
          </p:nvSpPr>
          <p:spPr>
            <a:xfrm>
              <a:off x="6058" y="7564"/>
              <a:ext cx="11928" cy="530"/>
            </a:xfrm>
            <a:prstGeom prst="rect">
              <a:avLst/>
            </a:prstGeom>
            <a:noFill/>
          </p:spPr>
          <p:txBody>
            <a:bodyPr wrap="square" lIns="91424" tIns="45712" rIns="91424" bIns="45712" rtlCol="0">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1200" b="0" i="0" u="none" strike="noStrike" kern="0" cap="none" spc="0" normalizeH="0" baseline="0" noProof="0" dirty="0">
                  <a:ln>
                    <a:noFill/>
                  </a:ln>
                  <a:solidFill>
                    <a:schemeClr val="bg1"/>
                  </a:solidFill>
                  <a:effectLst/>
                  <a:uLnTx/>
                  <a:uFillTx/>
                  <a:latin typeface="思源宋体" panose="02020400000000000000" charset="-122"/>
                  <a:ea typeface="思源宋体" panose="02020400000000000000" charset="-122"/>
                  <a:cs typeface="思源宋体" panose="02020400000000000000" charset="-122"/>
                  <a:sym typeface="+mn-ea"/>
                </a:rPr>
                <a:t>减少维护客户所需人员成本</a:t>
              </a:r>
              <a:endParaRPr kumimoji="0" lang="en-US" altLang="zh-CN" sz="1200" b="0" i="0" u="none" strike="noStrike" kern="0" cap="none" spc="0" normalizeH="0" baseline="0" noProof="0" dirty="0">
                <a:ln>
                  <a:noFill/>
                </a:ln>
                <a:solidFill>
                  <a:schemeClr val="bg1"/>
                </a:solidFill>
                <a:effectLst/>
                <a:uLnTx/>
                <a:uFillTx/>
                <a:latin typeface="思源宋体" panose="02020400000000000000" charset="-122"/>
                <a:ea typeface="思源宋体" panose="02020400000000000000" charset="-122"/>
                <a:cs typeface="思源宋体" panose="02020400000000000000" charset="-122"/>
                <a:sym typeface="+mn-ea"/>
              </a:endParaRPr>
            </a:p>
          </p:txBody>
        </p:sp>
        <p:sp>
          <p:nvSpPr>
            <p:cNvPr id="166" name="文本框 165"/>
            <p:cNvSpPr txBox="1"/>
            <p:nvPr/>
          </p:nvSpPr>
          <p:spPr>
            <a:xfrm>
              <a:off x="6058" y="7048"/>
              <a:ext cx="5825" cy="725"/>
            </a:xfrm>
            <a:prstGeom prst="rect">
              <a:avLst/>
            </a:prstGeom>
            <a:noFill/>
          </p:spPr>
          <p:txBody>
            <a:bodyPr wrap="square" rtlCol="0">
              <a:spAutoFit/>
            </a:bodyPr>
            <a:lstStyle/>
            <a:p>
              <a:pPr algn="l"/>
              <a:r>
                <a:rPr lang="zh-CN" altLang="en-US" sz="2400" b="1" dirty="0">
                  <a:solidFill>
                    <a:schemeClr val="bg1"/>
                  </a:solidFill>
                  <a:latin typeface="思源宋体" panose="02020400000000000000" charset="-122"/>
                  <a:ea typeface="思源宋体" panose="02020400000000000000" charset="-122"/>
                  <a:cs typeface="思源宋体" panose="02020400000000000000" charset="-122"/>
                  <a:sym typeface="+mn-ea"/>
                </a:rPr>
                <a:t>节省成本</a:t>
              </a:r>
            </a:p>
          </p:txBody>
        </p:sp>
        <p:grpSp>
          <p:nvGrpSpPr>
            <p:cNvPr id="180" name="组合 179"/>
            <p:cNvGrpSpPr/>
            <p:nvPr/>
          </p:nvGrpSpPr>
          <p:grpSpPr>
            <a:xfrm>
              <a:off x="6141" y="4049"/>
              <a:ext cx="1072" cy="1072"/>
              <a:chOff x="928" y="5543"/>
              <a:chExt cx="1072" cy="1072"/>
            </a:xfrm>
            <a:solidFill>
              <a:schemeClr val="tx1"/>
            </a:solidFill>
          </p:grpSpPr>
          <p:sp>
            <p:nvSpPr>
              <p:cNvPr id="145" name="椭圆 144"/>
              <p:cNvSpPr/>
              <p:nvPr/>
            </p:nvSpPr>
            <p:spPr>
              <a:xfrm>
                <a:off x="928" y="5543"/>
                <a:ext cx="1073" cy="1073"/>
              </a:xfrm>
              <a:prstGeom prst="ellipse">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思源宋体" panose="02020400000000000000" charset="-122"/>
                  <a:ea typeface="思源宋体" panose="02020400000000000000" charset="-122"/>
                  <a:cs typeface="+mn-ea"/>
                  <a:sym typeface="+mn-lt"/>
                </a:endParaRPr>
              </a:p>
            </p:txBody>
          </p:sp>
          <p:sp>
            <p:nvSpPr>
              <p:cNvPr id="146" name="Shape 4903"/>
              <p:cNvSpPr/>
              <p:nvPr/>
            </p:nvSpPr>
            <p:spPr>
              <a:xfrm>
                <a:off x="1232" y="5837"/>
                <a:ext cx="465" cy="485"/>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solidFill>
                  <a:effectLst/>
                  <a:uLnTx/>
                  <a:uFillTx/>
                  <a:latin typeface="思源宋体" panose="02020400000000000000" charset="-122"/>
                  <a:ea typeface="思源宋体" panose="02020400000000000000" charset="-122"/>
                  <a:cs typeface="思源宋体" panose="02020400000000000000" charset="-122"/>
                  <a:sym typeface="+mn-lt"/>
                </a:endParaRPr>
              </a:p>
            </p:txBody>
          </p:sp>
        </p:grpSp>
        <p:grpSp>
          <p:nvGrpSpPr>
            <p:cNvPr id="4" name="组合 3"/>
            <p:cNvGrpSpPr/>
            <p:nvPr/>
          </p:nvGrpSpPr>
          <p:grpSpPr>
            <a:xfrm>
              <a:off x="12349" y="4049"/>
              <a:ext cx="1072" cy="1072"/>
              <a:chOff x="7769" y="6009"/>
              <a:chExt cx="1072" cy="1072"/>
            </a:xfrm>
          </p:grpSpPr>
          <p:sp>
            <p:nvSpPr>
              <p:cNvPr id="157" name="椭圆 156"/>
              <p:cNvSpPr/>
              <p:nvPr/>
            </p:nvSpPr>
            <p:spPr>
              <a:xfrm>
                <a:off x="7769" y="6009"/>
                <a:ext cx="1073" cy="1073"/>
              </a:xfrm>
              <a:prstGeom prst="ellipse">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思源宋体" panose="02020400000000000000" charset="-122"/>
                  <a:ea typeface="思源宋体" panose="02020400000000000000" charset="-122"/>
                  <a:cs typeface="+mn-ea"/>
                  <a:sym typeface="+mn-lt"/>
                </a:endParaRPr>
              </a:p>
            </p:txBody>
          </p:sp>
          <p:sp>
            <p:nvSpPr>
              <p:cNvPr id="158" name="Shape 4971"/>
              <p:cNvSpPr/>
              <p:nvPr/>
            </p:nvSpPr>
            <p:spPr>
              <a:xfrm>
                <a:off x="8080" y="6277"/>
                <a:ext cx="451" cy="537"/>
              </a:xfrm>
              <a:custGeom>
                <a:avLst/>
                <a:gdLst/>
                <a:ahLst/>
                <a:cxnLst/>
                <a:rect l="0" t="0" r="0" b="0"/>
                <a:pathLst>
                  <a:path w="120000" h="120000" extrusionOk="0">
                    <a:moveTo>
                      <a:pt x="111209" y="41836"/>
                    </a:moveTo>
                    <a:lnTo>
                      <a:pt x="111209" y="41836"/>
                    </a:lnTo>
                    <a:cubicBezTo>
                      <a:pt x="95264" y="57755"/>
                      <a:pt x="95264" y="57755"/>
                      <a:pt x="95264" y="57755"/>
                    </a:cubicBezTo>
                    <a:cubicBezTo>
                      <a:pt x="89540" y="63469"/>
                      <a:pt x="80954" y="65102"/>
                      <a:pt x="73594" y="63469"/>
                    </a:cubicBezTo>
                    <a:cubicBezTo>
                      <a:pt x="86678" y="49183"/>
                      <a:pt x="86678" y="49183"/>
                      <a:pt x="86678" y="49183"/>
                    </a:cubicBezTo>
                    <a:cubicBezTo>
                      <a:pt x="86678" y="49183"/>
                      <a:pt x="86678" y="49183"/>
                      <a:pt x="88109" y="49183"/>
                    </a:cubicBezTo>
                    <a:cubicBezTo>
                      <a:pt x="104054" y="33265"/>
                      <a:pt x="104054" y="33265"/>
                      <a:pt x="104054" y="33265"/>
                    </a:cubicBezTo>
                    <a:cubicBezTo>
                      <a:pt x="108347" y="28979"/>
                      <a:pt x="108347" y="21632"/>
                      <a:pt x="104054" y="17346"/>
                    </a:cubicBezTo>
                    <a:cubicBezTo>
                      <a:pt x="99557" y="13061"/>
                      <a:pt x="92402" y="13061"/>
                      <a:pt x="88109" y="17346"/>
                    </a:cubicBezTo>
                    <a:cubicBezTo>
                      <a:pt x="70732" y="33265"/>
                      <a:pt x="70732" y="33265"/>
                      <a:pt x="70732" y="33265"/>
                    </a:cubicBezTo>
                    <a:lnTo>
                      <a:pt x="70732" y="33265"/>
                    </a:lnTo>
                    <a:lnTo>
                      <a:pt x="70732" y="33265"/>
                    </a:lnTo>
                    <a:cubicBezTo>
                      <a:pt x="57853" y="47755"/>
                      <a:pt x="57853" y="47755"/>
                      <a:pt x="57853" y="47755"/>
                    </a:cubicBezTo>
                    <a:cubicBezTo>
                      <a:pt x="54787" y="38979"/>
                      <a:pt x="57853" y="30408"/>
                      <a:pt x="63577" y="24693"/>
                    </a:cubicBezTo>
                    <a:cubicBezTo>
                      <a:pt x="79318" y="8775"/>
                      <a:pt x="79318" y="8775"/>
                      <a:pt x="79318" y="8775"/>
                    </a:cubicBezTo>
                    <a:cubicBezTo>
                      <a:pt x="88109" y="0"/>
                      <a:pt x="102419" y="0"/>
                      <a:pt x="111209" y="8775"/>
                    </a:cubicBezTo>
                    <a:cubicBezTo>
                      <a:pt x="119795" y="17346"/>
                      <a:pt x="119795" y="31836"/>
                      <a:pt x="111209" y="41836"/>
                    </a:cubicBezTo>
                    <a:close/>
                    <a:moveTo>
                      <a:pt x="46201" y="83673"/>
                    </a:moveTo>
                    <a:lnTo>
                      <a:pt x="46201" y="83673"/>
                    </a:lnTo>
                    <a:lnTo>
                      <a:pt x="46201" y="83673"/>
                    </a:lnTo>
                    <a:cubicBezTo>
                      <a:pt x="44770" y="85102"/>
                      <a:pt x="43339" y="85102"/>
                      <a:pt x="41908" y="85102"/>
                    </a:cubicBezTo>
                    <a:cubicBezTo>
                      <a:pt x="37410" y="85102"/>
                      <a:pt x="35979" y="82244"/>
                      <a:pt x="35979" y="79387"/>
                    </a:cubicBezTo>
                    <a:cubicBezTo>
                      <a:pt x="35979" y="77959"/>
                      <a:pt x="35979" y="76530"/>
                      <a:pt x="37410" y="75102"/>
                    </a:cubicBezTo>
                    <a:cubicBezTo>
                      <a:pt x="75025" y="37551"/>
                      <a:pt x="75025" y="37551"/>
                      <a:pt x="75025" y="37551"/>
                    </a:cubicBezTo>
                    <a:cubicBezTo>
                      <a:pt x="76456" y="36122"/>
                      <a:pt x="77887" y="34693"/>
                      <a:pt x="79318" y="34693"/>
                    </a:cubicBezTo>
                    <a:cubicBezTo>
                      <a:pt x="83816" y="34693"/>
                      <a:pt x="85247" y="37551"/>
                      <a:pt x="85247" y="40408"/>
                    </a:cubicBezTo>
                    <a:cubicBezTo>
                      <a:pt x="85247" y="41836"/>
                      <a:pt x="85247" y="43265"/>
                      <a:pt x="83816" y="44693"/>
                    </a:cubicBezTo>
                    <a:lnTo>
                      <a:pt x="83816" y="44693"/>
                    </a:lnTo>
                    <a:lnTo>
                      <a:pt x="46201" y="83673"/>
                    </a:lnTo>
                    <a:close/>
                    <a:moveTo>
                      <a:pt x="33117" y="70816"/>
                    </a:moveTo>
                    <a:lnTo>
                      <a:pt x="33117" y="70816"/>
                    </a:lnTo>
                    <a:cubicBezTo>
                      <a:pt x="17376" y="86530"/>
                      <a:pt x="17376" y="86530"/>
                      <a:pt x="17376" y="86530"/>
                    </a:cubicBezTo>
                    <a:cubicBezTo>
                      <a:pt x="12879" y="91020"/>
                      <a:pt x="12879" y="98163"/>
                      <a:pt x="17376" y="102448"/>
                    </a:cubicBezTo>
                    <a:cubicBezTo>
                      <a:pt x="21669" y="108163"/>
                      <a:pt x="28824" y="108163"/>
                      <a:pt x="33117" y="102448"/>
                    </a:cubicBezTo>
                    <a:cubicBezTo>
                      <a:pt x="49063" y="86530"/>
                      <a:pt x="49063" y="86530"/>
                      <a:pt x="49063" y="86530"/>
                    </a:cubicBezTo>
                    <a:lnTo>
                      <a:pt x="50494" y="86530"/>
                    </a:lnTo>
                    <a:cubicBezTo>
                      <a:pt x="63577" y="73673"/>
                      <a:pt x="63577" y="73673"/>
                      <a:pt x="63577" y="73673"/>
                    </a:cubicBezTo>
                    <a:cubicBezTo>
                      <a:pt x="65008" y="80816"/>
                      <a:pt x="63577" y="89591"/>
                      <a:pt x="57853" y="95306"/>
                    </a:cubicBezTo>
                    <a:cubicBezTo>
                      <a:pt x="41908" y="111224"/>
                      <a:pt x="41908" y="111224"/>
                      <a:pt x="41908" y="111224"/>
                    </a:cubicBezTo>
                    <a:cubicBezTo>
                      <a:pt x="33117" y="119795"/>
                      <a:pt x="18807" y="119795"/>
                      <a:pt x="10017" y="111224"/>
                    </a:cubicBezTo>
                    <a:cubicBezTo>
                      <a:pt x="0" y="102448"/>
                      <a:pt x="0" y="88163"/>
                      <a:pt x="10017" y="79387"/>
                    </a:cubicBezTo>
                    <a:cubicBezTo>
                      <a:pt x="25962" y="63469"/>
                      <a:pt x="25962" y="63469"/>
                      <a:pt x="25962" y="63469"/>
                    </a:cubicBezTo>
                    <a:cubicBezTo>
                      <a:pt x="31686" y="56326"/>
                      <a:pt x="40477" y="54897"/>
                      <a:pt x="47632" y="56326"/>
                    </a:cubicBezTo>
                    <a:cubicBezTo>
                      <a:pt x="33117" y="70816"/>
                      <a:pt x="33117" y="70816"/>
                      <a:pt x="33117" y="70816"/>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727574"/>
                  </a:solidFill>
                  <a:effectLst/>
                  <a:uLnTx/>
                  <a:uFillTx/>
                  <a:latin typeface="思源宋体" panose="02020400000000000000" charset="-122"/>
                  <a:ea typeface="思源宋体" panose="02020400000000000000" charset="-122"/>
                  <a:cs typeface="思源宋体" panose="02020400000000000000" charset="-122"/>
                  <a:sym typeface="+mn-lt"/>
                </a:endParaRPr>
              </a:p>
            </p:txBody>
          </p:sp>
        </p:grpSp>
        <p:grpSp>
          <p:nvGrpSpPr>
            <p:cNvPr id="172" name="组合 171"/>
            <p:cNvGrpSpPr/>
            <p:nvPr/>
          </p:nvGrpSpPr>
          <p:grpSpPr>
            <a:xfrm>
              <a:off x="13767" y="3775"/>
              <a:ext cx="4048" cy="1017"/>
              <a:chOff x="1372209" y="3173830"/>
              <a:chExt cx="2570480" cy="645863"/>
            </a:xfrm>
          </p:grpSpPr>
          <p:sp>
            <p:nvSpPr>
              <p:cNvPr id="173" name="文本框 172"/>
              <p:cNvSpPr txBox="1"/>
              <p:nvPr/>
            </p:nvSpPr>
            <p:spPr>
              <a:xfrm>
                <a:off x="1372209" y="3173830"/>
                <a:ext cx="1569660" cy="461665"/>
              </a:xfrm>
              <a:prstGeom prst="rect">
                <a:avLst/>
              </a:prstGeom>
              <a:noFill/>
            </p:spPr>
            <p:txBody>
              <a:bodyPr wrap="none" rtlCol="0">
                <a:spAutoFit/>
              </a:bodyPr>
              <a:lstStyle/>
              <a:p>
                <a:pPr algn="l"/>
                <a:r>
                  <a:rPr kumimoji="0" lang="zh-CN" altLang="en-US" sz="2400" b="1" i="0" u="none" strike="noStrike" kern="1200" cap="none" spc="300" normalizeH="0" baseline="0" noProof="0" dirty="0">
                    <a:ln>
                      <a:noFill/>
                    </a:ln>
                    <a:gradFill>
                      <a:gsLst>
                        <a:gs pos="0">
                          <a:srgbClr val="0070C0"/>
                        </a:gs>
                        <a:gs pos="100000">
                          <a:srgbClr val="7030A0"/>
                        </a:gs>
                      </a:gsLst>
                      <a:lin ang="5400000" scaled="0"/>
                    </a:gradFill>
                    <a:effectLst/>
                    <a:uLnTx/>
                    <a:uFillTx/>
                    <a:latin typeface="思源宋体" panose="02020400000000000000" charset="-122"/>
                    <a:ea typeface="思源宋体" panose="02020400000000000000" charset="-122"/>
                    <a:cs typeface="思源宋体" panose="02020400000000000000" charset="-122"/>
                    <a:sym typeface="+mn-ea"/>
                  </a:rPr>
                  <a:t>利润分成</a:t>
                </a:r>
              </a:p>
            </p:txBody>
          </p:sp>
          <p:sp>
            <p:nvSpPr>
              <p:cNvPr id="175" name="矩形 174"/>
              <p:cNvSpPr/>
              <p:nvPr/>
            </p:nvSpPr>
            <p:spPr>
              <a:xfrm>
                <a:off x="1372209" y="3523715"/>
                <a:ext cx="2570480" cy="29597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1000" b="0" i="0" u="none" strike="noStrike" kern="1200" cap="none" spc="350" normalizeH="0" baseline="0" noProof="0" dirty="0">
                    <a:ln>
                      <a:noFill/>
                    </a:ln>
                    <a:solidFill>
                      <a:schemeClr val="tx1">
                        <a:lumMod val="75000"/>
                        <a:lumOff val="25000"/>
                      </a:schemeClr>
                    </a:solidFill>
                    <a:effectLst/>
                    <a:uLnTx/>
                    <a:uFillTx/>
                    <a:latin typeface="思源宋体" panose="02020400000000000000" charset="-122"/>
                    <a:ea typeface="思源宋体" panose="02020400000000000000" charset="-122"/>
                    <a:cs typeface="思源宋体" panose="02020400000000000000" charset="-122"/>
                    <a:sym typeface="+mn-ea"/>
                  </a:rPr>
                  <a:t>100%</a:t>
                </a:r>
                <a:endParaRPr kumimoji="0" lang="zh-CN" altLang="en-US" sz="1000" b="0" i="0" u="none" strike="noStrike" kern="1200" cap="none" spc="350" normalizeH="0" baseline="0" noProof="0" dirty="0">
                  <a:ln>
                    <a:noFill/>
                  </a:ln>
                  <a:solidFill>
                    <a:schemeClr val="tx1">
                      <a:lumMod val="75000"/>
                      <a:lumOff val="2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grpSp>
        <p:grpSp>
          <p:nvGrpSpPr>
            <p:cNvPr id="5" name="组合 4"/>
            <p:cNvGrpSpPr/>
            <p:nvPr/>
          </p:nvGrpSpPr>
          <p:grpSpPr>
            <a:xfrm>
              <a:off x="7481" y="3775"/>
              <a:ext cx="4048" cy="1017"/>
              <a:chOff x="1372209" y="3173830"/>
              <a:chExt cx="2570480" cy="645863"/>
            </a:xfrm>
          </p:grpSpPr>
          <p:sp>
            <p:nvSpPr>
              <p:cNvPr id="6" name="文本框 5"/>
              <p:cNvSpPr txBox="1"/>
              <p:nvPr/>
            </p:nvSpPr>
            <p:spPr>
              <a:xfrm>
                <a:off x="1372209" y="3173830"/>
                <a:ext cx="2262042" cy="461665"/>
              </a:xfrm>
              <a:prstGeom prst="rect">
                <a:avLst/>
              </a:prstGeom>
              <a:noFill/>
            </p:spPr>
            <p:txBody>
              <a:bodyPr wrap="none" rtlCol="0">
                <a:spAutoFit/>
              </a:bodyPr>
              <a:lstStyle/>
              <a:p>
                <a:pPr algn="l"/>
                <a:r>
                  <a:rPr kumimoji="0" lang="zh-CN" altLang="en-US" sz="2400" b="1" i="0" u="none" strike="noStrike" kern="1200" cap="none" spc="300" normalizeH="0" baseline="0" noProof="0" dirty="0">
                    <a:ln>
                      <a:noFill/>
                    </a:ln>
                    <a:gradFill>
                      <a:gsLst>
                        <a:gs pos="0">
                          <a:srgbClr val="0070C0"/>
                        </a:gs>
                        <a:gs pos="100000">
                          <a:srgbClr val="7030A0"/>
                        </a:gs>
                      </a:gsLst>
                      <a:lin ang="5400000" scaled="0"/>
                    </a:gradFill>
                    <a:effectLst/>
                    <a:uLnTx/>
                    <a:uFillTx/>
                    <a:latin typeface="思源宋体" panose="02020400000000000000" charset="-122"/>
                    <a:ea typeface="思源宋体" panose="02020400000000000000" charset="-122"/>
                    <a:cs typeface="思源宋体" panose="02020400000000000000" charset="-122"/>
                    <a:sym typeface="+mn-ea"/>
                  </a:rPr>
                  <a:t>投资回报周期</a:t>
                </a:r>
              </a:p>
            </p:txBody>
          </p:sp>
          <p:sp>
            <p:nvSpPr>
              <p:cNvPr id="7" name="矩形 6"/>
              <p:cNvSpPr/>
              <p:nvPr/>
            </p:nvSpPr>
            <p:spPr>
              <a:xfrm>
                <a:off x="1372209" y="3523715"/>
                <a:ext cx="2570480" cy="29597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000" spc="35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三年</a:t>
                </a:r>
                <a:endParaRPr kumimoji="0" lang="zh-CN" altLang="en-US" sz="1000" b="0" i="0" u="none" strike="noStrike" kern="1200" cap="none" spc="350" normalizeH="0" baseline="0" noProof="0" dirty="0">
                  <a:ln>
                    <a:noFill/>
                  </a:ln>
                  <a:solidFill>
                    <a:schemeClr val="tx1">
                      <a:lumMod val="75000"/>
                      <a:lumOff val="2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grpSp>
        <p:pic>
          <p:nvPicPr>
            <p:cNvPr id="8" name="图片 7" descr="D:\千库网\2.5D\千库网_高科技2.5D插图_元素编号11731996.png千库网_高科技2.5D插图_元素编号11731996"/>
            <p:cNvPicPr>
              <a:picLocks noChangeAspect="1"/>
            </p:cNvPicPr>
            <p:nvPr/>
          </p:nvPicPr>
          <p:blipFill>
            <a:blip r:embed="rId3"/>
            <a:srcRect l="10770" r="13964" b="9261"/>
            <a:stretch>
              <a:fillRect/>
            </a:stretch>
          </p:blipFill>
          <p:spPr>
            <a:xfrm>
              <a:off x="539" y="2161"/>
              <a:ext cx="5374" cy="6478"/>
            </a:xfrm>
            <a:prstGeom prst="rect">
              <a:avLst/>
            </a:prstGeom>
          </p:spPr>
        </p:pic>
      </p:grpSp>
    </p:spTree>
    <p:custDataLst>
      <p:tags r:id="rId1"/>
    </p:custData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userDrawn="1"/>
        </p:nvSpPr>
        <p:spPr>
          <a:xfrm>
            <a:off x="955040" y="566420"/>
            <a:ext cx="3042920" cy="583565"/>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营销计划</a:t>
            </a:r>
          </a:p>
        </p:txBody>
      </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14" name="组合 13"/>
          <p:cNvGrpSpPr/>
          <p:nvPr/>
        </p:nvGrpSpPr>
        <p:grpSpPr>
          <a:xfrm>
            <a:off x="1014730" y="2022475"/>
            <a:ext cx="10100310" cy="3829685"/>
            <a:chOff x="1598" y="3185"/>
            <a:chExt cx="15906" cy="6031"/>
          </a:xfrm>
        </p:grpSpPr>
        <p:grpSp>
          <p:nvGrpSpPr>
            <p:cNvPr id="7" name="组合 6"/>
            <p:cNvGrpSpPr/>
            <p:nvPr/>
          </p:nvGrpSpPr>
          <p:grpSpPr>
            <a:xfrm>
              <a:off x="6499" y="3185"/>
              <a:ext cx="6400" cy="6031"/>
              <a:chOff x="6415" y="3254"/>
              <a:chExt cx="6400" cy="6031"/>
            </a:xfrm>
          </p:grpSpPr>
          <p:sp>
            <p:nvSpPr>
              <p:cNvPr id="5" name="椭圆 4"/>
              <p:cNvSpPr/>
              <p:nvPr/>
            </p:nvSpPr>
            <p:spPr>
              <a:xfrm>
                <a:off x="6415" y="7860"/>
                <a:ext cx="6400" cy="1320"/>
              </a:xfrm>
              <a:prstGeom prst="ellipse">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pic>
            <p:nvPicPr>
              <p:cNvPr id="4" name="图片 3" descr="D:\千库网\2.5D\千库网_25d数据_元素编号12909682.png千库网_25d数据_元素编号12909682"/>
              <p:cNvPicPr>
                <a:picLocks noChangeAspect="1"/>
              </p:cNvPicPr>
              <p:nvPr/>
            </p:nvPicPr>
            <p:blipFill>
              <a:blip r:embed="rId3"/>
              <a:srcRect/>
              <a:stretch>
                <a:fillRect/>
              </a:stretch>
            </p:blipFill>
            <p:spPr>
              <a:xfrm>
                <a:off x="6584" y="3254"/>
                <a:ext cx="6032" cy="6031"/>
              </a:xfrm>
              <a:prstGeom prst="rect">
                <a:avLst/>
              </a:prstGeom>
            </p:spPr>
          </p:pic>
        </p:grpSp>
        <p:sp>
          <p:nvSpPr>
            <p:cNvPr id="8" name="圆角矩形 7"/>
            <p:cNvSpPr/>
            <p:nvPr/>
          </p:nvSpPr>
          <p:spPr>
            <a:xfrm>
              <a:off x="12700" y="3840"/>
              <a:ext cx="4300" cy="660"/>
            </a:xfrm>
            <a:prstGeom prst="roundRect">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9" name="圆角矩形 8"/>
            <p:cNvSpPr/>
            <p:nvPr/>
          </p:nvSpPr>
          <p:spPr>
            <a:xfrm>
              <a:off x="2480" y="3840"/>
              <a:ext cx="4300" cy="660"/>
            </a:xfrm>
            <a:prstGeom prst="roundRect">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0" name="文本框 9"/>
            <p:cNvSpPr txBox="1"/>
            <p:nvPr/>
          </p:nvSpPr>
          <p:spPr>
            <a:xfrm>
              <a:off x="12670" y="3860"/>
              <a:ext cx="4306" cy="628"/>
            </a:xfrm>
            <a:prstGeom prst="rect">
              <a:avLst/>
            </a:prstGeom>
            <a:noFill/>
          </p:spPr>
          <p:txBody>
            <a:bodyPr wrap="square" rtlCol="0">
              <a:spAutoFit/>
            </a:bodyPr>
            <a:lstStyle/>
            <a:p>
              <a:pPr algn="ctr"/>
              <a:r>
                <a:rPr lang="zh-CN" altLang="en-US" sz="2000" b="1" dirty="0">
                  <a:solidFill>
                    <a:schemeClr val="bg1"/>
                  </a:solidFill>
                  <a:latin typeface="思源宋体" panose="02020400000000000000" charset="-122"/>
                  <a:ea typeface="思源宋体" panose="02020400000000000000" charset="-122"/>
                  <a:cs typeface="思源宋体" panose="02020400000000000000" charset="-122"/>
                  <a:sym typeface="+mn-ea"/>
                </a:rPr>
                <a:t>线下营销</a:t>
              </a:r>
            </a:p>
          </p:txBody>
        </p:sp>
        <p:sp>
          <p:nvSpPr>
            <p:cNvPr id="11" name="文本框 10"/>
            <p:cNvSpPr txBox="1"/>
            <p:nvPr/>
          </p:nvSpPr>
          <p:spPr>
            <a:xfrm>
              <a:off x="2470" y="3872"/>
              <a:ext cx="4306" cy="628"/>
            </a:xfrm>
            <a:prstGeom prst="rect">
              <a:avLst/>
            </a:prstGeom>
            <a:noFill/>
          </p:spPr>
          <p:txBody>
            <a:bodyPr wrap="square" rtlCol="0">
              <a:spAutoFit/>
            </a:bodyPr>
            <a:lstStyle/>
            <a:p>
              <a:pPr algn="ctr"/>
              <a:r>
                <a:rPr lang="zh-CN" altLang="en-US" sz="2000" b="1" dirty="0">
                  <a:solidFill>
                    <a:schemeClr val="bg1"/>
                  </a:solidFill>
                  <a:latin typeface="思源宋体" panose="02020400000000000000" charset="-122"/>
                  <a:ea typeface="思源宋体" panose="02020400000000000000" charset="-122"/>
                  <a:cs typeface="思源宋体" panose="02020400000000000000" charset="-122"/>
                  <a:sym typeface="+mn-ea"/>
                </a:rPr>
                <a:t>线上营销</a:t>
              </a:r>
            </a:p>
          </p:txBody>
        </p:sp>
        <p:sp>
          <p:nvSpPr>
            <p:cNvPr id="12" name="文本框 11"/>
            <p:cNvSpPr txBox="1"/>
            <p:nvPr/>
          </p:nvSpPr>
          <p:spPr>
            <a:xfrm>
              <a:off x="12142" y="4769"/>
              <a:ext cx="5362" cy="3148"/>
            </a:xfrm>
            <a:prstGeom prst="rect">
              <a:avLst/>
            </a:prstGeom>
            <a:noFill/>
          </p:spPr>
          <p:txBody>
            <a:bodyPr wrap="square" rtlCol="0">
              <a:spAutoFit/>
            </a:bodyPr>
            <a:lstStyle/>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地推</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高校开课</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广告牌</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新企业</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人脉关系</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公告</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rPr>
                <a:t>…</a:t>
              </a:r>
              <a:endPar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p:txBody>
        </p:sp>
        <p:sp>
          <p:nvSpPr>
            <p:cNvPr id="13" name="文本框 12"/>
            <p:cNvSpPr txBox="1"/>
            <p:nvPr/>
          </p:nvSpPr>
          <p:spPr>
            <a:xfrm>
              <a:off x="1598" y="4820"/>
              <a:ext cx="5182" cy="3148"/>
            </a:xfrm>
            <a:prstGeom prst="rect">
              <a:avLst/>
            </a:prstGeom>
            <a:noFill/>
          </p:spPr>
          <p:txBody>
            <a:bodyPr wrap="square" rtlCol="0">
              <a:spAutoFit/>
            </a:bodyPr>
            <a:lstStyle/>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微博</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rPr>
                <a:t>QQ</a:t>
              </a:r>
            </a:p>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抖音</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rPr>
                <a:t>SEO</a:t>
              </a:r>
            </a:p>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知乎</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zh-CN" altLang="en-US" sz="1200" dirty="0">
                  <a:solidFill>
                    <a:srgbClr val="0A0B10"/>
                  </a:solidFill>
                  <a:latin typeface="思源宋体" panose="02020400000000000000" charset="-122"/>
                  <a:ea typeface="思源宋体" panose="02020400000000000000" charset="-122"/>
                  <a:cs typeface="思源宋体" panose="02020400000000000000" charset="-122"/>
                  <a:sym typeface="+mn-ea"/>
                </a:rPr>
                <a:t>宣讲会</a:t>
              </a:r>
              <a:endPar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endParaRPr>
            </a:p>
            <a:p>
              <a:pPr algn="ctr">
                <a:lnSpc>
                  <a:spcPct val="150000"/>
                </a:lnSpc>
              </a:pPr>
              <a:r>
                <a:rPr lang="en-US" altLang="zh-CN" sz="1200" dirty="0">
                  <a:solidFill>
                    <a:srgbClr val="0A0B10"/>
                  </a:solidFill>
                  <a:latin typeface="思源宋体" panose="02020400000000000000" charset="-122"/>
                  <a:ea typeface="思源宋体" panose="02020400000000000000" charset="-122"/>
                  <a:cs typeface="思源宋体" panose="02020400000000000000" charset="-122"/>
                  <a:sym typeface="+mn-ea"/>
                </a:rPr>
                <a:t>…</a:t>
              </a:r>
            </a:p>
          </p:txBody>
        </p:sp>
      </p:grpSp>
    </p:spTree>
    <p:custDataLst>
      <p:tags r:id="rId1"/>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out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35965" y="-2016125"/>
            <a:ext cx="14963775" cy="13820140"/>
            <a:chOff x="-1159" y="-3175"/>
            <a:chExt cx="23565" cy="21764"/>
          </a:xfrm>
        </p:grpSpPr>
        <p:sp>
          <p:nvSpPr>
            <p:cNvPr id="20" name="Freeform 27_1"/>
            <p:cNvSpPr/>
            <p:nvPr/>
          </p:nvSpPr>
          <p:spPr>
            <a:xfrm>
              <a:off x="11177" y="-3175"/>
              <a:ext cx="11049" cy="12781"/>
            </a:xfrm>
            <a:custGeom>
              <a:avLst/>
              <a:gdLst>
                <a:gd name="connsiteX0" fmla="*/ 229841 w 6208462"/>
                <a:gd name="connsiteY0" fmla="*/ 254816 h 5902426"/>
                <a:gd name="connsiteX1" fmla="*/ 1017241 w 6208462"/>
                <a:gd name="connsiteY1" fmla="*/ 1753416 h 5902426"/>
                <a:gd name="connsiteX2" fmla="*/ 648941 w 6208462"/>
                <a:gd name="connsiteY2" fmla="*/ 3328216 h 5902426"/>
                <a:gd name="connsiteX3" fmla="*/ 2223741 w 6208462"/>
                <a:gd name="connsiteY3" fmla="*/ 5614216 h 5902426"/>
                <a:gd name="connsiteX4" fmla="*/ 4954241 w 6208462"/>
                <a:gd name="connsiteY4" fmla="*/ 5512616 h 5902426"/>
                <a:gd name="connsiteX5" fmla="*/ 5741641 w 6208462"/>
                <a:gd name="connsiteY5" fmla="*/ 2375716 h 5902426"/>
                <a:gd name="connsiteX6" fmla="*/ 5779741 w 6208462"/>
                <a:gd name="connsiteY6" fmla="*/ 216716 h 5902426"/>
                <a:gd name="connsiteX7" fmla="*/ 229841 w 6208462"/>
                <a:gd name="connsiteY7" fmla="*/ 254816 h 5902426"/>
                <a:gd name="connsiteX0-1" fmla="*/ 576956 w 5539097"/>
                <a:gd name="connsiteY0-2" fmla="*/ 93074 h 6272549"/>
                <a:gd name="connsiteX1-3" fmla="*/ 416972 w 5539097"/>
                <a:gd name="connsiteY1-4" fmla="*/ 2123539 h 6272549"/>
                <a:gd name="connsiteX2-5" fmla="*/ 48672 w 5539097"/>
                <a:gd name="connsiteY2-6" fmla="*/ 3698339 h 6272549"/>
                <a:gd name="connsiteX3-7" fmla="*/ 1623472 w 5539097"/>
                <a:gd name="connsiteY3-8" fmla="*/ 5984339 h 6272549"/>
                <a:gd name="connsiteX4-9" fmla="*/ 4353972 w 5539097"/>
                <a:gd name="connsiteY4-10" fmla="*/ 5882739 h 6272549"/>
                <a:gd name="connsiteX5-11" fmla="*/ 5141372 w 5539097"/>
                <a:gd name="connsiteY5-12" fmla="*/ 2745839 h 6272549"/>
                <a:gd name="connsiteX6-13" fmla="*/ 5179472 w 5539097"/>
                <a:gd name="connsiteY6-14" fmla="*/ 586839 h 6272549"/>
                <a:gd name="connsiteX7-15" fmla="*/ 576956 w 5539097"/>
                <a:gd name="connsiteY7-16" fmla="*/ 93074 h 6272549"/>
                <a:gd name="connsiteX0-17" fmla="*/ 798034 w 5525722"/>
                <a:gd name="connsiteY0-18" fmla="*/ 83598 h 6341045"/>
                <a:gd name="connsiteX1-19" fmla="*/ 419727 w 5525722"/>
                <a:gd name="connsiteY1-20" fmla="*/ 2192035 h 6341045"/>
                <a:gd name="connsiteX2-21" fmla="*/ 51427 w 5525722"/>
                <a:gd name="connsiteY2-22" fmla="*/ 3766835 h 6341045"/>
                <a:gd name="connsiteX3-23" fmla="*/ 1626227 w 5525722"/>
                <a:gd name="connsiteY3-24" fmla="*/ 6052835 h 6341045"/>
                <a:gd name="connsiteX4-25" fmla="*/ 4356727 w 5525722"/>
                <a:gd name="connsiteY4-26" fmla="*/ 5951235 h 6341045"/>
                <a:gd name="connsiteX5-27" fmla="*/ 5144127 w 5525722"/>
                <a:gd name="connsiteY5-28" fmla="*/ 2814335 h 6341045"/>
                <a:gd name="connsiteX6-29" fmla="*/ 5182227 w 5525722"/>
                <a:gd name="connsiteY6-30" fmla="*/ 655335 h 6341045"/>
                <a:gd name="connsiteX7-31" fmla="*/ 798034 w 5525722"/>
                <a:gd name="connsiteY7-32" fmla="*/ 83598 h 6341045"/>
                <a:gd name="connsiteX0-33" fmla="*/ 900361 w 5628049"/>
                <a:gd name="connsiteY0-34" fmla="*/ 83598 h 6341045"/>
                <a:gd name="connsiteX1-35" fmla="*/ 522054 w 5628049"/>
                <a:gd name="connsiteY1-36" fmla="*/ 2192035 h 6341045"/>
                <a:gd name="connsiteX2-37" fmla="*/ 44593 w 5628049"/>
                <a:gd name="connsiteY2-38" fmla="*/ 3766835 h 6341045"/>
                <a:gd name="connsiteX3-39" fmla="*/ 1728554 w 5628049"/>
                <a:gd name="connsiteY3-40" fmla="*/ 6052835 h 6341045"/>
                <a:gd name="connsiteX4-41" fmla="*/ 4459054 w 5628049"/>
                <a:gd name="connsiteY4-42" fmla="*/ 5951235 h 6341045"/>
                <a:gd name="connsiteX5-43" fmla="*/ 5246454 w 5628049"/>
                <a:gd name="connsiteY5-44" fmla="*/ 2814335 h 6341045"/>
                <a:gd name="connsiteX6-45" fmla="*/ 5284554 w 5628049"/>
                <a:gd name="connsiteY6-46" fmla="*/ 655335 h 6341045"/>
                <a:gd name="connsiteX7-47" fmla="*/ 900361 w 5628049"/>
                <a:gd name="connsiteY7-48" fmla="*/ 83598 h 6341045"/>
                <a:gd name="connsiteX0-49" fmla="*/ 896099 w 5623787"/>
                <a:gd name="connsiteY0-50" fmla="*/ 83598 h 6378131"/>
                <a:gd name="connsiteX1-51" fmla="*/ 517792 w 5623787"/>
                <a:gd name="connsiteY1-52" fmla="*/ 2192035 h 6378131"/>
                <a:gd name="connsiteX2-53" fmla="*/ 40331 w 5623787"/>
                <a:gd name="connsiteY2-54" fmla="*/ 3766835 h 6378131"/>
                <a:gd name="connsiteX3-55" fmla="*/ 1646319 w 5623787"/>
                <a:gd name="connsiteY3-56" fmla="*/ 6115212 h 6378131"/>
                <a:gd name="connsiteX4-57" fmla="*/ 4454792 w 5623787"/>
                <a:gd name="connsiteY4-58" fmla="*/ 5951235 h 6378131"/>
                <a:gd name="connsiteX5-59" fmla="*/ 5242192 w 5623787"/>
                <a:gd name="connsiteY5-60" fmla="*/ 2814335 h 6378131"/>
                <a:gd name="connsiteX6-61" fmla="*/ 5280292 w 5623787"/>
                <a:gd name="connsiteY6-62" fmla="*/ 655335 h 6378131"/>
                <a:gd name="connsiteX7-63" fmla="*/ 896099 w 5623787"/>
                <a:gd name="connsiteY7-64" fmla="*/ 83598 h 6378131"/>
                <a:gd name="connsiteX0-65" fmla="*/ 896099 w 5623787"/>
                <a:gd name="connsiteY0-66" fmla="*/ 83598 h 6505278"/>
                <a:gd name="connsiteX1-67" fmla="*/ 517792 w 5623787"/>
                <a:gd name="connsiteY1-68" fmla="*/ 2192035 h 6505278"/>
                <a:gd name="connsiteX2-69" fmla="*/ 40331 w 5623787"/>
                <a:gd name="connsiteY2-70" fmla="*/ 3766835 h 6505278"/>
                <a:gd name="connsiteX3-71" fmla="*/ 1646319 w 5623787"/>
                <a:gd name="connsiteY3-72" fmla="*/ 6115212 h 6505278"/>
                <a:gd name="connsiteX4-73" fmla="*/ 4641926 w 5623787"/>
                <a:gd name="connsiteY4-74" fmla="*/ 6169557 h 6505278"/>
                <a:gd name="connsiteX5-75" fmla="*/ 5242192 w 5623787"/>
                <a:gd name="connsiteY5-76" fmla="*/ 2814335 h 6505278"/>
                <a:gd name="connsiteX6-77" fmla="*/ 5280292 w 5623787"/>
                <a:gd name="connsiteY6-78" fmla="*/ 655335 h 6505278"/>
                <a:gd name="connsiteX7-79" fmla="*/ 896099 w 5623787"/>
                <a:gd name="connsiteY7-80" fmla="*/ 83598 h 6505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623787" h="6505278">
                  <a:moveTo>
                    <a:pt x="896099" y="83598"/>
                  </a:moveTo>
                  <a:cubicBezTo>
                    <a:pt x="102349" y="339715"/>
                    <a:pt x="660420" y="1578162"/>
                    <a:pt x="517792" y="2192035"/>
                  </a:cubicBezTo>
                  <a:cubicBezTo>
                    <a:pt x="375164" y="2805908"/>
                    <a:pt x="-147757" y="3112972"/>
                    <a:pt x="40331" y="3766835"/>
                  </a:cubicBezTo>
                  <a:cubicBezTo>
                    <a:pt x="228419" y="4420698"/>
                    <a:pt x="879387" y="5714758"/>
                    <a:pt x="1646319" y="6115212"/>
                  </a:cubicBezTo>
                  <a:cubicBezTo>
                    <a:pt x="2413252" y="6515666"/>
                    <a:pt x="4042614" y="6719703"/>
                    <a:pt x="4641926" y="6169557"/>
                  </a:cubicBezTo>
                  <a:cubicBezTo>
                    <a:pt x="5241238" y="5619411"/>
                    <a:pt x="5104609" y="3696985"/>
                    <a:pt x="5242192" y="2814335"/>
                  </a:cubicBezTo>
                  <a:cubicBezTo>
                    <a:pt x="5379775" y="1931685"/>
                    <a:pt x="6004641" y="1110458"/>
                    <a:pt x="5280292" y="655335"/>
                  </a:cubicBezTo>
                  <a:cubicBezTo>
                    <a:pt x="4555943" y="200212"/>
                    <a:pt x="1689849" y="-172519"/>
                    <a:pt x="896099" y="83598"/>
                  </a:cubicBezTo>
                  <a:close/>
                </a:path>
              </a:pathLst>
            </a:custGeom>
            <a:gradFill flip="none" rotWithShape="1">
              <a:gsLst>
                <a:gs pos="0">
                  <a:srgbClr val="7030A0">
                    <a:alpha val="10000"/>
                  </a:srgbClr>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panose="02020400000000000000" charset="-122"/>
                <a:ea typeface="思源宋体" panose="02020400000000000000" charset="-122"/>
                <a:cs typeface="思源宋体" panose="02020400000000000000" charset="-122"/>
              </a:endParaRPr>
            </a:p>
          </p:txBody>
        </p:sp>
        <p:sp>
          <p:nvSpPr>
            <p:cNvPr id="5" name="任意多边形: 形状 27"/>
            <p:cNvSpPr/>
            <p:nvPr/>
          </p:nvSpPr>
          <p:spPr>
            <a:xfrm>
              <a:off x="12195" y="-2660"/>
              <a:ext cx="10211" cy="11563"/>
            </a:xfrm>
            <a:custGeom>
              <a:avLst/>
              <a:gdLst>
                <a:gd name="connsiteX0" fmla="*/ 229841 w 6208462"/>
                <a:gd name="connsiteY0" fmla="*/ 254816 h 5902426"/>
                <a:gd name="connsiteX1" fmla="*/ 1017241 w 6208462"/>
                <a:gd name="connsiteY1" fmla="*/ 1753416 h 5902426"/>
                <a:gd name="connsiteX2" fmla="*/ 648941 w 6208462"/>
                <a:gd name="connsiteY2" fmla="*/ 3328216 h 5902426"/>
                <a:gd name="connsiteX3" fmla="*/ 2223741 w 6208462"/>
                <a:gd name="connsiteY3" fmla="*/ 5614216 h 5902426"/>
                <a:gd name="connsiteX4" fmla="*/ 4954241 w 6208462"/>
                <a:gd name="connsiteY4" fmla="*/ 5512616 h 5902426"/>
                <a:gd name="connsiteX5" fmla="*/ 5741641 w 6208462"/>
                <a:gd name="connsiteY5" fmla="*/ 2375716 h 5902426"/>
                <a:gd name="connsiteX6" fmla="*/ 5779741 w 6208462"/>
                <a:gd name="connsiteY6" fmla="*/ 216716 h 5902426"/>
                <a:gd name="connsiteX7" fmla="*/ 229841 w 6208462"/>
                <a:gd name="connsiteY7" fmla="*/ 254816 h 5902426"/>
                <a:gd name="connsiteX0-1" fmla="*/ 576956 w 5539097"/>
                <a:gd name="connsiteY0-2" fmla="*/ 93074 h 6272549"/>
                <a:gd name="connsiteX1-3" fmla="*/ 416972 w 5539097"/>
                <a:gd name="connsiteY1-4" fmla="*/ 2123539 h 6272549"/>
                <a:gd name="connsiteX2-5" fmla="*/ 48672 w 5539097"/>
                <a:gd name="connsiteY2-6" fmla="*/ 3698339 h 6272549"/>
                <a:gd name="connsiteX3-7" fmla="*/ 1623472 w 5539097"/>
                <a:gd name="connsiteY3-8" fmla="*/ 5984339 h 6272549"/>
                <a:gd name="connsiteX4-9" fmla="*/ 4353972 w 5539097"/>
                <a:gd name="connsiteY4-10" fmla="*/ 5882739 h 6272549"/>
                <a:gd name="connsiteX5-11" fmla="*/ 5141372 w 5539097"/>
                <a:gd name="connsiteY5-12" fmla="*/ 2745839 h 6272549"/>
                <a:gd name="connsiteX6-13" fmla="*/ 5179472 w 5539097"/>
                <a:gd name="connsiteY6-14" fmla="*/ 586839 h 6272549"/>
                <a:gd name="connsiteX7-15" fmla="*/ 576956 w 5539097"/>
                <a:gd name="connsiteY7-16" fmla="*/ 93074 h 62725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539097" h="6272549">
                  <a:moveTo>
                    <a:pt x="576956" y="93074"/>
                  </a:moveTo>
                  <a:cubicBezTo>
                    <a:pt x="-216794" y="349191"/>
                    <a:pt x="505019" y="1522662"/>
                    <a:pt x="416972" y="2123539"/>
                  </a:cubicBezTo>
                  <a:cubicBezTo>
                    <a:pt x="328925" y="2724416"/>
                    <a:pt x="-152411" y="3054872"/>
                    <a:pt x="48672" y="3698339"/>
                  </a:cubicBezTo>
                  <a:cubicBezTo>
                    <a:pt x="249755" y="4341806"/>
                    <a:pt x="905922" y="5620272"/>
                    <a:pt x="1623472" y="5984339"/>
                  </a:cubicBezTo>
                  <a:cubicBezTo>
                    <a:pt x="2341022" y="6348406"/>
                    <a:pt x="3767655" y="6422489"/>
                    <a:pt x="4353972" y="5882739"/>
                  </a:cubicBezTo>
                  <a:cubicBezTo>
                    <a:pt x="4940289" y="5342989"/>
                    <a:pt x="5003789" y="3628489"/>
                    <a:pt x="5141372" y="2745839"/>
                  </a:cubicBezTo>
                  <a:cubicBezTo>
                    <a:pt x="5278955" y="1863189"/>
                    <a:pt x="5940208" y="1028967"/>
                    <a:pt x="5179472" y="586839"/>
                  </a:cubicBezTo>
                  <a:cubicBezTo>
                    <a:pt x="4418736" y="144711"/>
                    <a:pt x="1370706" y="-163043"/>
                    <a:pt x="576956" y="93074"/>
                  </a:cubicBezTo>
                  <a:close/>
                </a:path>
              </a:pathLst>
            </a:custGeom>
            <a:gradFill flip="none" rotWithShape="1">
              <a:gsLst>
                <a:gs pos="0">
                  <a:srgbClr val="7030A0"/>
                </a:gs>
                <a:gs pos="100000">
                  <a:srgbClr val="00B0F0"/>
                </a:gs>
              </a:gsLst>
              <a:lin ang="18900000" scaled="1"/>
              <a:tileRect/>
            </a:gradFill>
            <a:ln>
              <a:noFill/>
            </a:ln>
            <a:effectLst>
              <a:outerShdw blurRad="241300" dir="5400000" sx="104000" sy="104000" algn="ctr" rotWithShape="0">
                <a:srgbClr val="00B0F0">
                  <a:alpha val="3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3" name="Freeform 27_1"/>
            <p:cNvSpPr/>
            <p:nvPr/>
          </p:nvSpPr>
          <p:spPr>
            <a:xfrm rot="9475954">
              <a:off x="-1159" y="8735"/>
              <a:ext cx="9078" cy="9854"/>
            </a:xfrm>
            <a:custGeom>
              <a:avLst/>
              <a:gdLst>
                <a:gd name="connsiteX0" fmla="*/ 229841 w 6208462"/>
                <a:gd name="connsiteY0" fmla="*/ 254816 h 5902426"/>
                <a:gd name="connsiteX1" fmla="*/ 1017241 w 6208462"/>
                <a:gd name="connsiteY1" fmla="*/ 1753416 h 5902426"/>
                <a:gd name="connsiteX2" fmla="*/ 648941 w 6208462"/>
                <a:gd name="connsiteY2" fmla="*/ 3328216 h 5902426"/>
                <a:gd name="connsiteX3" fmla="*/ 2223741 w 6208462"/>
                <a:gd name="connsiteY3" fmla="*/ 5614216 h 5902426"/>
                <a:gd name="connsiteX4" fmla="*/ 4954241 w 6208462"/>
                <a:gd name="connsiteY4" fmla="*/ 5512616 h 5902426"/>
                <a:gd name="connsiteX5" fmla="*/ 5741641 w 6208462"/>
                <a:gd name="connsiteY5" fmla="*/ 2375716 h 5902426"/>
                <a:gd name="connsiteX6" fmla="*/ 5779741 w 6208462"/>
                <a:gd name="connsiteY6" fmla="*/ 216716 h 5902426"/>
                <a:gd name="connsiteX7" fmla="*/ 229841 w 6208462"/>
                <a:gd name="connsiteY7" fmla="*/ 254816 h 5902426"/>
                <a:gd name="connsiteX0-1" fmla="*/ 576956 w 5539097"/>
                <a:gd name="connsiteY0-2" fmla="*/ 93074 h 6272549"/>
                <a:gd name="connsiteX1-3" fmla="*/ 416972 w 5539097"/>
                <a:gd name="connsiteY1-4" fmla="*/ 2123539 h 6272549"/>
                <a:gd name="connsiteX2-5" fmla="*/ 48672 w 5539097"/>
                <a:gd name="connsiteY2-6" fmla="*/ 3698339 h 6272549"/>
                <a:gd name="connsiteX3-7" fmla="*/ 1623472 w 5539097"/>
                <a:gd name="connsiteY3-8" fmla="*/ 5984339 h 6272549"/>
                <a:gd name="connsiteX4-9" fmla="*/ 4353972 w 5539097"/>
                <a:gd name="connsiteY4-10" fmla="*/ 5882739 h 6272549"/>
                <a:gd name="connsiteX5-11" fmla="*/ 5141372 w 5539097"/>
                <a:gd name="connsiteY5-12" fmla="*/ 2745839 h 6272549"/>
                <a:gd name="connsiteX6-13" fmla="*/ 5179472 w 5539097"/>
                <a:gd name="connsiteY6-14" fmla="*/ 586839 h 6272549"/>
                <a:gd name="connsiteX7-15" fmla="*/ 576956 w 5539097"/>
                <a:gd name="connsiteY7-16" fmla="*/ 93074 h 6272549"/>
                <a:gd name="connsiteX0-17" fmla="*/ 798034 w 5525722"/>
                <a:gd name="connsiteY0-18" fmla="*/ 83598 h 6341045"/>
                <a:gd name="connsiteX1-19" fmla="*/ 419727 w 5525722"/>
                <a:gd name="connsiteY1-20" fmla="*/ 2192035 h 6341045"/>
                <a:gd name="connsiteX2-21" fmla="*/ 51427 w 5525722"/>
                <a:gd name="connsiteY2-22" fmla="*/ 3766835 h 6341045"/>
                <a:gd name="connsiteX3-23" fmla="*/ 1626227 w 5525722"/>
                <a:gd name="connsiteY3-24" fmla="*/ 6052835 h 6341045"/>
                <a:gd name="connsiteX4-25" fmla="*/ 4356727 w 5525722"/>
                <a:gd name="connsiteY4-26" fmla="*/ 5951235 h 6341045"/>
                <a:gd name="connsiteX5-27" fmla="*/ 5144127 w 5525722"/>
                <a:gd name="connsiteY5-28" fmla="*/ 2814335 h 6341045"/>
                <a:gd name="connsiteX6-29" fmla="*/ 5182227 w 5525722"/>
                <a:gd name="connsiteY6-30" fmla="*/ 655335 h 6341045"/>
                <a:gd name="connsiteX7-31" fmla="*/ 798034 w 5525722"/>
                <a:gd name="connsiteY7-32" fmla="*/ 83598 h 6341045"/>
                <a:gd name="connsiteX0-33" fmla="*/ 900361 w 5628049"/>
                <a:gd name="connsiteY0-34" fmla="*/ 83598 h 6341045"/>
                <a:gd name="connsiteX1-35" fmla="*/ 522054 w 5628049"/>
                <a:gd name="connsiteY1-36" fmla="*/ 2192035 h 6341045"/>
                <a:gd name="connsiteX2-37" fmla="*/ 44593 w 5628049"/>
                <a:gd name="connsiteY2-38" fmla="*/ 3766835 h 6341045"/>
                <a:gd name="connsiteX3-39" fmla="*/ 1728554 w 5628049"/>
                <a:gd name="connsiteY3-40" fmla="*/ 6052835 h 6341045"/>
                <a:gd name="connsiteX4-41" fmla="*/ 4459054 w 5628049"/>
                <a:gd name="connsiteY4-42" fmla="*/ 5951235 h 6341045"/>
                <a:gd name="connsiteX5-43" fmla="*/ 5246454 w 5628049"/>
                <a:gd name="connsiteY5-44" fmla="*/ 2814335 h 6341045"/>
                <a:gd name="connsiteX6-45" fmla="*/ 5284554 w 5628049"/>
                <a:gd name="connsiteY6-46" fmla="*/ 655335 h 6341045"/>
                <a:gd name="connsiteX7-47" fmla="*/ 900361 w 5628049"/>
                <a:gd name="connsiteY7-48" fmla="*/ 83598 h 6341045"/>
                <a:gd name="connsiteX0-49" fmla="*/ 896099 w 5623787"/>
                <a:gd name="connsiteY0-50" fmla="*/ 83598 h 6378131"/>
                <a:gd name="connsiteX1-51" fmla="*/ 517792 w 5623787"/>
                <a:gd name="connsiteY1-52" fmla="*/ 2192035 h 6378131"/>
                <a:gd name="connsiteX2-53" fmla="*/ 40331 w 5623787"/>
                <a:gd name="connsiteY2-54" fmla="*/ 3766835 h 6378131"/>
                <a:gd name="connsiteX3-55" fmla="*/ 1646319 w 5623787"/>
                <a:gd name="connsiteY3-56" fmla="*/ 6115212 h 6378131"/>
                <a:gd name="connsiteX4-57" fmla="*/ 4454792 w 5623787"/>
                <a:gd name="connsiteY4-58" fmla="*/ 5951235 h 6378131"/>
                <a:gd name="connsiteX5-59" fmla="*/ 5242192 w 5623787"/>
                <a:gd name="connsiteY5-60" fmla="*/ 2814335 h 6378131"/>
                <a:gd name="connsiteX6-61" fmla="*/ 5280292 w 5623787"/>
                <a:gd name="connsiteY6-62" fmla="*/ 655335 h 6378131"/>
                <a:gd name="connsiteX7-63" fmla="*/ 896099 w 5623787"/>
                <a:gd name="connsiteY7-64" fmla="*/ 83598 h 6378131"/>
                <a:gd name="connsiteX0-65" fmla="*/ 896099 w 5623787"/>
                <a:gd name="connsiteY0-66" fmla="*/ 83598 h 6505278"/>
                <a:gd name="connsiteX1-67" fmla="*/ 517792 w 5623787"/>
                <a:gd name="connsiteY1-68" fmla="*/ 2192035 h 6505278"/>
                <a:gd name="connsiteX2-69" fmla="*/ 40331 w 5623787"/>
                <a:gd name="connsiteY2-70" fmla="*/ 3766835 h 6505278"/>
                <a:gd name="connsiteX3-71" fmla="*/ 1646319 w 5623787"/>
                <a:gd name="connsiteY3-72" fmla="*/ 6115212 h 6505278"/>
                <a:gd name="connsiteX4-73" fmla="*/ 4641926 w 5623787"/>
                <a:gd name="connsiteY4-74" fmla="*/ 6169557 h 6505278"/>
                <a:gd name="connsiteX5-75" fmla="*/ 5242192 w 5623787"/>
                <a:gd name="connsiteY5-76" fmla="*/ 2814335 h 6505278"/>
                <a:gd name="connsiteX6-77" fmla="*/ 5280292 w 5623787"/>
                <a:gd name="connsiteY6-78" fmla="*/ 655335 h 6505278"/>
                <a:gd name="connsiteX7-79" fmla="*/ 896099 w 5623787"/>
                <a:gd name="connsiteY7-80" fmla="*/ 83598 h 650527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623787" h="6505278">
                  <a:moveTo>
                    <a:pt x="896099" y="83598"/>
                  </a:moveTo>
                  <a:cubicBezTo>
                    <a:pt x="102349" y="339715"/>
                    <a:pt x="660420" y="1578162"/>
                    <a:pt x="517792" y="2192035"/>
                  </a:cubicBezTo>
                  <a:cubicBezTo>
                    <a:pt x="375164" y="2805908"/>
                    <a:pt x="-147757" y="3112972"/>
                    <a:pt x="40331" y="3766835"/>
                  </a:cubicBezTo>
                  <a:cubicBezTo>
                    <a:pt x="228419" y="4420698"/>
                    <a:pt x="879387" y="5714758"/>
                    <a:pt x="1646319" y="6115212"/>
                  </a:cubicBezTo>
                  <a:cubicBezTo>
                    <a:pt x="2413252" y="6515666"/>
                    <a:pt x="4042614" y="6719703"/>
                    <a:pt x="4641926" y="6169557"/>
                  </a:cubicBezTo>
                  <a:cubicBezTo>
                    <a:pt x="5241238" y="5619411"/>
                    <a:pt x="5104609" y="3696985"/>
                    <a:pt x="5242192" y="2814335"/>
                  </a:cubicBezTo>
                  <a:cubicBezTo>
                    <a:pt x="5379775" y="1931685"/>
                    <a:pt x="6004641" y="1110458"/>
                    <a:pt x="5280292" y="655335"/>
                  </a:cubicBezTo>
                  <a:cubicBezTo>
                    <a:pt x="4555943" y="200212"/>
                    <a:pt x="1689849" y="-172519"/>
                    <a:pt x="896099" y="83598"/>
                  </a:cubicBezTo>
                  <a:close/>
                </a:path>
              </a:pathLst>
            </a:custGeom>
            <a:gradFill flip="none" rotWithShape="1">
              <a:gsLst>
                <a:gs pos="0">
                  <a:srgbClr val="7030A0">
                    <a:alpha val="10000"/>
                  </a:srgbClr>
                </a:gs>
                <a:gs pos="100000">
                  <a:srgbClr val="00B0F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panose="02020400000000000000" charset="-122"/>
                <a:ea typeface="思源宋体" panose="02020400000000000000" charset="-122"/>
                <a:cs typeface="思源宋体" panose="02020400000000000000" charset="-122"/>
              </a:endParaRPr>
            </a:p>
          </p:txBody>
        </p:sp>
        <p:sp>
          <p:nvSpPr>
            <p:cNvPr id="16" name="文本框 15"/>
            <p:cNvSpPr txBox="1"/>
            <p:nvPr/>
          </p:nvSpPr>
          <p:spPr>
            <a:xfrm>
              <a:off x="1177" y="1653"/>
              <a:ext cx="10000" cy="3730"/>
            </a:xfrm>
            <a:prstGeom prst="rect">
              <a:avLst/>
            </a:prstGeom>
            <a:noFill/>
          </p:spPr>
          <p:txBody>
            <a:bodyPr wrap="square" rtlCol="0">
              <a:spAutoFit/>
            </a:bodyPr>
            <a:lstStyle/>
            <a:p>
              <a:pPr>
                <a:lnSpc>
                  <a:spcPct val="100000"/>
                </a:lnSpc>
                <a:spcBef>
                  <a:spcPts val="0"/>
                </a:spcBef>
                <a:spcAft>
                  <a:spcPts val="0"/>
                </a:spcAft>
              </a:pPr>
              <a:r>
                <a:rPr lang="en-US" altLang="zh-CN" sz="6000">
                  <a:gradFill>
                    <a:gsLst>
                      <a:gs pos="0">
                        <a:srgbClr val="0088DD"/>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THANKS</a:t>
              </a:r>
            </a:p>
            <a:p>
              <a:pPr>
                <a:lnSpc>
                  <a:spcPct val="100000"/>
                </a:lnSpc>
                <a:spcBef>
                  <a:spcPts val="0"/>
                </a:spcBef>
                <a:spcAft>
                  <a:spcPts val="0"/>
                </a:spcAft>
              </a:pPr>
              <a:r>
                <a:rPr lang="zh-CN" altLang="en-US" sz="8800">
                  <a:gradFill>
                    <a:gsLst>
                      <a:gs pos="0">
                        <a:srgbClr val="0088DD"/>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谢谢观赏！</a:t>
              </a:r>
            </a:p>
          </p:txBody>
        </p:sp>
        <p:sp>
          <p:nvSpPr>
            <p:cNvPr id="17" name="圆角矩形 16"/>
            <p:cNvSpPr/>
            <p:nvPr/>
          </p:nvSpPr>
          <p:spPr>
            <a:xfrm>
              <a:off x="1400" y="6961"/>
              <a:ext cx="2760" cy="660"/>
            </a:xfrm>
            <a:prstGeom prst="roundRect">
              <a:avLst/>
            </a:prstGeom>
            <a:gradFill>
              <a:gsLst>
                <a:gs pos="0">
                  <a:srgbClr val="7030A0"/>
                </a:gs>
                <a:gs pos="100000">
                  <a:srgbClr val="0088DD"/>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8" name="文本框 17"/>
            <p:cNvSpPr txBox="1"/>
            <p:nvPr/>
          </p:nvSpPr>
          <p:spPr>
            <a:xfrm>
              <a:off x="1502" y="7026"/>
              <a:ext cx="2553" cy="533"/>
            </a:xfrm>
            <a:prstGeom prst="rect">
              <a:avLst/>
            </a:prstGeom>
            <a:noFill/>
          </p:spPr>
          <p:txBody>
            <a:bodyPr wrap="none" rtlCol="0">
              <a:spAutoFit/>
            </a:bodyPr>
            <a:lstStyle/>
            <a:p>
              <a:pPr algn="dist"/>
              <a:r>
                <a:rPr lang="zh-CN" altLang="en-US" sz="1600" dirty="0">
                  <a:solidFill>
                    <a:schemeClr val="bg1"/>
                  </a:solidFill>
                  <a:latin typeface="思源宋体 Heavy" panose="02020900000000000000" charset="-122"/>
                  <a:ea typeface="思源宋体 Heavy" panose="02020900000000000000" charset="-122"/>
                  <a:cs typeface="思源宋体" panose="02020400000000000000" charset="-122"/>
                </a:rPr>
                <a:t>汇报人：刘九江</a:t>
              </a:r>
            </a:p>
          </p:txBody>
        </p:sp>
        <p:sp>
          <p:nvSpPr>
            <p:cNvPr id="7" name="圆角矩形 6"/>
            <p:cNvSpPr/>
            <p:nvPr/>
          </p:nvSpPr>
          <p:spPr>
            <a:xfrm>
              <a:off x="4770" y="6962"/>
              <a:ext cx="2760" cy="660"/>
            </a:xfrm>
            <a:prstGeom prst="roundRect">
              <a:avLst/>
            </a:prstGeom>
            <a:noFill/>
            <a:ln>
              <a:gradFill>
                <a:gsLst>
                  <a:gs pos="0">
                    <a:srgbClr val="7030A0"/>
                  </a:gs>
                  <a:gs pos="100000">
                    <a:srgbClr val="0088D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8" name="文本框 7"/>
            <p:cNvSpPr txBox="1"/>
            <p:nvPr/>
          </p:nvSpPr>
          <p:spPr>
            <a:xfrm>
              <a:off x="5519" y="7027"/>
              <a:ext cx="1260" cy="533"/>
            </a:xfrm>
            <a:prstGeom prst="rect">
              <a:avLst/>
            </a:prstGeom>
            <a:noFill/>
          </p:spPr>
          <p:txBody>
            <a:bodyPr wrap="none" rtlCol="0">
              <a:spAutoFit/>
            </a:bodyPr>
            <a:lstStyle/>
            <a:p>
              <a:pPr algn="dist"/>
              <a:r>
                <a:rPr lang="zh-CN" altLang="en-US" sz="1600" dirty="0">
                  <a:gradFill>
                    <a:gsLst>
                      <a:gs pos="0">
                        <a:srgbClr val="0088DD"/>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第六组</a:t>
              </a:r>
            </a:p>
          </p:txBody>
        </p:sp>
        <p:pic>
          <p:nvPicPr>
            <p:cNvPr id="10" name="图片 9" descr="千库网_人才招聘扁平插画_元素编号12569012"/>
            <p:cNvPicPr>
              <a:picLocks noChangeAspect="1"/>
            </p:cNvPicPr>
            <p:nvPr/>
          </p:nvPicPr>
          <p:blipFill>
            <a:blip r:embed="rId3"/>
            <a:stretch>
              <a:fillRect/>
            </a:stretch>
          </p:blipFill>
          <p:spPr>
            <a:xfrm>
              <a:off x="10790" y="798"/>
              <a:ext cx="10568" cy="10568"/>
            </a:xfrm>
            <a:prstGeom prst="rect">
              <a:avLst/>
            </a:prstGeom>
          </p:spPr>
        </p:pic>
        <p:sp>
          <p:nvSpPr>
            <p:cNvPr id="11" name="矩形 10"/>
            <p:cNvSpPr/>
            <p:nvPr/>
          </p:nvSpPr>
          <p:spPr>
            <a:xfrm>
              <a:off x="15495" y="2924"/>
              <a:ext cx="931" cy="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2" name="文本框 11"/>
            <p:cNvSpPr txBox="1"/>
            <p:nvPr/>
          </p:nvSpPr>
          <p:spPr>
            <a:xfrm>
              <a:off x="15358" y="2945"/>
              <a:ext cx="1068" cy="386"/>
            </a:xfrm>
            <a:prstGeom prst="rect">
              <a:avLst/>
            </a:prstGeom>
            <a:noFill/>
          </p:spPr>
          <p:txBody>
            <a:bodyPr wrap="square" rtlCol="0">
              <a:spAutoFit/>
            </a:bodyPr>
            <a:lstStyle/>
            <a:p>
              <a:pPr algn="dist"/>
              <a:r>
                <a:rPr lang="en-US" altLang="zh-CN" sz="1000" i="1">
                  <a:latin typeface="思源宋体 Heavy" panose="02020900000000000000" charset="-122"/>
                  <a:ea typeface="思源宋体 Heavy" panose="02020900000000000000" charset="-122"/>
                  <a:cs typeface="思源宋体" panose="02020400000000000000" charset="-122"/>
                </a:rPr>
                <a:t>PLAN </a:t>
              </a:r>
            </a:p>
          </p:txBody>
        </p:sp>
      </p:grpSp>
      <p:pic>
        <p:nvPicPr>
          <p:cNvPr id="4" name="图片 3">
            <a:extLst>
              <a:ext uri="{FF2B5EF4-FFF2-40B4-BE49-F238E27FC236}">
                <a16:creationId xmlns:a16="http://schemas.microsoft.com/office/drawing/2014/main" id="{2770F82A-DCD9-4EDD-B749-8FBEF6FE4944}"/>
              </a:ext>
            </a:extLst>
          </p:cNvPr>
          <p:cNvPicPr>
            <a:picLocks noChangeAspect="1"/>
          </p:cNvPicPr>
          <p:nvPr/>
        </p:nvPicPr>
        <p:blipFill>
          <a:blip r:embed="rId4"/>
          <a:stretch>
            <a:fillRect/>
          </a:stretch>
        </p:blipFill>
        <p:spPr>
          <a:xfrm>
            <a:off x="5322768" y="-124551"/>
            <a:ext cx="6846174" cy="6982551"/>
          </a:xfrm>
          <a:prstGeom prst="rect">
            <a:avLst/>
          </a:prstGeom>
        </p:spPr>
      </p:pic>
    </p:spTree>
    <p:custDataLst>
      <p:tags r:id="rId1"/>
    </p:custDataLst>
  </p:cSld>
  <p:clrMapOvr>
    <a:masterClrMapping/>
  </p:clrMapOvr>
  <p:transition advTm="2000">
    <p:check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编辑标题文本</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EDIT THE TITLE CONTENT</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5" name="组合 4"/>
          <p:cNvGrpSpPr/>
          <p:nvPr/>
        </p:nvGrpSpPr>
        <p:grpSpPr>
          <a:xfrm>
            <a:off x="1207770" y="2319655"/>
            <a:ext cx="9632950" cy="3288665"/>
            <a:chOff x="1902" y="3653"/>
            <a:chExt cx="15170" cy="5179"/>
          </a:xfrm>
        </p:grpSpPr>
        <p:cxnSp>
          <p:nvCxnSpPr>
            <p:cNvPr id="36" name="直接连接符 35"/>
            <p:cNvCxnSpPr/>
            <p:nvPr/>
          </p:nvCxnSpPr>
          <p:spPr>
            <a:xfrm flipV="1">
              <a:off x="2009" y="3653"/>
              <a:ext cx="0" cy="2777"/>
            </a:xfrm>
            <a:prstGeom prst="line">
              <a:avLst/>
            </a:prstGeom>
            <a:ln>
              <a:gradFill>
                <a:gsLst>
                  <a:gs pos="0">
                    <a:srgbClr val="7030A0"/>
                  </a:gs>
                  <a:gs pos="100000">
                    <a:srgbClr val="0070C0"/>
                  </a:gs>
                </a:gsLst>
                <a:lin ang="5400000" scaled="1"/>
              </a:gra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5891" y="3682"/>
              <a:ext cx="0" cy="2777"/>
            </a:xfrm>
            <a:prstGeom prst="line">
              <a:avLst/>
            </a:prstGeom>
            <a:ln>
              <a:gradFill>
                <a:gsLst>
                  <a:gs pos="0">
                    <a:srgbClr val="7030A0"/>
                  </a:gs>
                  <a:gs pos="100000">
                    <a:srgbClr val="0070C0"/>
                  </a:gs>
                </a:gsLst>
                <a:lin ang="5400000" scaled="1"/>
              </a:gra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9653" y="3653"/>
              <a:ext cx="0" cy="2777"/>
            </a:xfrm>
            <a:prstGeom prst="line">
              <a:avLst/>
            </a:prstGeom>
            <a:ln>
              <a:gradFill>
                <a:gsLst>
                  <a:gs pos="0">
                    <a:srgbClr val="7030A0"/>
                  </a:gs>
                  <a:gs pos="100000">
                    <a:srgbClr val="0070C0"/>
                  </a:gs>
                </a:gsLst>
                <a:lin ang="5400000" scaled="1"/>
              </a:gradFill>
              <a:prstDash val="sysDot"/>
              <a:tailEnd type="diamon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V="1">
              <a:off x="13350" y="3667"/>
              <a:ext cx="0" cy="2777"/>
            </a:xfrm>
            <a:prstGeom prst="line">
              <a:avLst/>
            </a:prstGeom>
            <a:ln>
              <a:gradFill>
                <a:gsLst>
                  <a:gs pos="0">
                    <a:srgbClr val="7030A0"/>
                  </a:gs>
                  <a:gs pos="100000">
                    <a:srgbClr val="0070C0"/>
                  </a:gs>
                </a:gsLst>
                <a:lin ang="5400000" scaled="1"/>
              </a:gradFill>
              <a:prstDash val="sysDot"/>
              <a:tailEnd type="diamond"/>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1903" y="6325"/>
              <a:ext cx="15169" cy="755"/>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5" name="圆角矩形 34"/>
            <p:cNvSpPr/>
            <p:nvPr/>
          </p:nvSpPr>
          <p:spPr>
            <a:xfrm>
              <a:off x="13245" y="6323"/>
              <a:ext cx="3827" cy="757"/>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0" name="圆角矩形 39"/>
            <p:cNvSpPr/>
            <p:nvPr/>
          </p:nvSpPr>
          <p:spPr>
            <a:xfrm>
              <a:off x="2303" y="3709"/>
              <a:ext cx="1965" cy="551"/>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1" name="文本框 40"/>
            <p:cNvSpPr txBox="1"/>
            <p:nvPr/>
          </p:nvSpPr>
          <p:spPr>
            <a:xfrm>
              <a:off x="2332" y="3694"/>
              <a:ext cx="1904" cy="580"/>
            </a:xfrm>
            <a:prstGeom prst="rect">
              <a:avLst/>
            </a:prstGeom>
            <a:noFill/>
            <a:extLst>
              <a:ext uri="{909E8E84-426E-40DD-AFC4-6F175D3DCCD1}">
                <a14:hiddenFill xmlns:a14="http://schemas.microsoft.com/office/drawing/2010/main">
                  <a:gradFill>
                    <a:gsLst>
                      <a:gs pos="100000">
                        <a:srgbClr val="5793F4"/>
                      </a:gs>
                      <a:gs pos="0">
                        <a:srgbClr val="7030A0"/>
                      </a:gs>
                    </a:gsLst>
                    <a:lin ang="5400000" scaled="0"/>
                  </a:gradFill>
                </a14:hiddenFill>
              </a:ext>
            </a:extLst>
          </p:spPr>
          <p:txBody>
            <a:bodyPr wrap="square" rtlCol="0">
              <a:spAutoFit/>
            </a:bodyPr>
            <a:lstStyle/>
            <a:p>
              <a:pPr algn="ctr"/>
              <a:r>
                <a:rPr lang="zh-CN" altLang="en-US" b="1">
                  <a:solidFill>
                    <a:schemeClr val="bg1"/>
                  </a:solidFill>
                  <a:latin typeface="思源宋体" panose="02020400000000000000" charset="-122"/>
                  <a:ea typeface="思源宋体" panose="02020400000000000000" charset="-122"/>
                  <a:cs typeface="思源宋体" panose="02020400000000000000" charset="-122"/>
                  <a:sym typeface="+mn-ea"/>
                </a:rPr>
                <a:t>核心文本</a:t>
              </a:r>
              <a:endParaRPr lang="zh-CN" altLang="en-US" b="1">
                <a:solidFill>
                  <a:schemeClr val="bg1"/>
                </a:solidFill>
                <a:latin typeface="思源宋体" panose="02020400000000000000" charset="-122"/>
                <a:ea typeface="思源宋体" panose="02020400000000000000" charset="-122"/>
                <a:cs typeface="思源宋体" panose="02020400000000000000" charset="-122"/>
              </a:endParaRPr>
            </a:p>
          </p:txBody>
        </p:sp>
        <p:sp>
          <p:nvSpPr>
            <p:cNvPr id="42" name="文本框 41"/>
            <p:cNvSpPr txBox="1"/>
            <p:nvPr/>
          </p:nvSpPr>
          <p:spPr>
            <a:xfrm>
              <a:off x="2243" y="4344"/>
              <a:ext cx="3205" cy="1452"/>
            </a:xfrm>
            <a:prstGeom prst="rect">
              <a:avLst/>
            </a:prstGeom>
            <a:noFill/>
          </p:spPr>
          <p:txBody>
            <a:bodyPr wrap="square" rtlCol="0">
              <a:spAutoFit/>
            </a:bodyPr>
            <a:lstStyle/>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p>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p>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endParaRPr lang="zh-CN" altLang="en-US"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sp>
          <p:nvSpPr>
            <p:cNvPr id="57" name="圆角矩形 56"/>
            <p:cNvSpPr/>
            <p:nvPr/>
          </p:nvSpPr>
          <p:spPr>
            <a:xfrm>
              <a:off x="6231" y="3723"/>
              <a:ext cx="1965" cy="551"/>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58" name="文本框 57"/>
            <p:cNvSpPr txBox="1"/>
            <p:nvPr/>
          </p:nvSpPr>
          <p:spPr>
            <a:xfrm>
              <a:off x="6260" y="3708"/>
              <a:ext cx="1904" cy="580"/>
            </a:xfrm>
            <a:prstGeom prst="rect">
              <a:avLst/>
            </a:prstGeom>
            <a:noFill/>
            <a:extLst>
              <a:ext uri="{909E8E84-426E-40DD-AFC4-6F175D3DCCD1}">
                <a14:hiddenFill xmlns:a14="http://schemas.microsoft.com/office/drawing/2010/main">
                  <a:gradFill>
                    <a:gsLst>
                      <a:gs pos="100000">
                        <a:srgbClr val="5793F4"/>
                      </a:gs>
                      <a:gs pos="0">
                        <a:srgbClr val="7030A0"/>
                      </a:gs>
                    </a:gsLst>
                    <a:lin ang="5400000" scaled="0"/>
                  </a:gradFill>
                </a14:hiddenFill>
              </a:ext>
            </a:extLst>
          </p:spPr>
          <p:txBody>
            <a:bodyPr wrap="square" rtlCol="0">
              <a:spAutoFit/>
            </a:bodyPr>
            <a:lstStyle/>
            <a:p>
              <a:pPr algn="ctr"/>
              <a:r>
                <a:rPr lang="zh-CN" altLang="en-US" b="1">
                  <a:solidFill>
                    <a:schemeClr val="bg1"/>
                  </a:solidFill>
                  <a:latin typeface="思源宋体" panose="02020400000000000000" charset="-122"/>
                  <a:ea typeface="思源宋体" panose="02020400000000000000" charset="-122"/>
                  <a:cs typeface="思源宋体" panose="02020400000000000000" charset="-122"/>
                  <a:sym typeface="+mn-ea"/>
                </a:rPr>
                <a:t>核心文本</a:t>
              </a:r>
              <a:endParaRPr lang="zh-CN" altLang="en-US" b="1">
                <a:solidFill>
                  <a:schemeClr val="bg1"/>
                </a:solidFill>
                <a:latin typeface="思源宋体" panose="02020400000000000000" charset="-122"/>
                <a:ea typeface="思源宋体" panose="02020400000000000000" charset="-122"/>
                <a:cs typeface="思源宋体" panose="02020400000000000000" charset="-122"/>
              </a:endParaRPr>
            </a:p>
          </p:txBody>
        </p:sp>
        <p:sp>
          <p:nvSpPr>
            <p:cNvPr id="59" name="文本框 58"/>
            <p:cNvSpPr txBox="1"/>
            <p:nvPr/>
          </p:nvSpPr>
          <p:spPr>
            <a:xfrm>
              <a:off x="6171" y="4358"/>
              <a:ext cx="3205" cy="1452"/>
            </a:xfrm>
            <a:prstGeom prst="rect">
              <a:avLst/>
            </a:prstGeom>
            <a:noFill/>
          </p:spPr>
          <p:txBody>
            <a:bodyPr wrap="square" rtlCol="0">
              <a:spAutoFit/>
            </a:bodyPr>
            <a:lstStyle/>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p>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p>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endParaRPr lang="zh-CN" altLang="en-US"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9" name="圆角矩形 8"/>
            <p:cNvSpPr/>
            <p:nvPr/>
          </p:nvSpPr>
          <p:spPr>
            <a:xfrm>
              <a:off x="9993" y="3694"/>
              <a:ext cx="1965" cy="551"/>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10" name="文本框 9"/>
            <p:cNvSpPr txBox="1"/>
            <p:nvPr/>
          </p:nvSpPr>
          <p:spPr>
            <a:xfrm>
              <a:off x="10022" y="3679"/>
              <a:ext cx="1904" cy="580"/>
            </a:xfrm>
            <a:prstGeom prst="rect">
              <a:avLst/>
            </a:prstGeom>
            <a:noFill/>
            <a:extLst>
              <a:ext uri="{909E8E84-426E-40DD-AFC4-6F175D3DCCD1}">
                <a14:hiddenFill xmlns:a14="http://schemas.microsoft.com/office/drawing/2010/main">
                  <a:gradFill>
                    <a:gsLst>
                      <a:gs pos="100000">
                        <a:srgbClr val="5793F4"/>
                      </a:gs>
                      <a:gs pos="0">
                        <a:srgbClr val="7030A0"/>
                      </a:gs>
                    </a:gsLst>
                    <a:lin ang="5400000" scaled="0"/>
                  </a:gradFill>
                </a14:hiddenFill>
              </a:ext>
            </a:extLst>
          </p:spPr>
          <p:txBody>
            <a:bodyPr wrap="square" rtlCol="0">
              <a:spAutoFit/>
            </a:bodyPr>
            <a:lstStyle/>
            <a:p>
              <a:pPr algn="ctr"/>
              <a:r>
                <a:rPr lang="zh-CN" altLang="en-US" b="1">
                  <a:solidFill>
                    <a:schemeClr val="bg1"/>
                  </a:solidFill>
                  <a:latin typeface="思源宋体" panose="02020400000000000000" charset="-122"/>
                  <a:ea typeface="思源宋体" panose="02020400000000000000" charset="-122"/>
                  <a:cs typeface="思源宋体" panose="02020400000000000000" charset="-122"/>
                  <a:sym typeface="+mn-ea"/>
                </a:rPr>
                <a:t>核心文本</a:t>
              </a:r>
              <a:endParaRPr lang="zh-CN" altLang="en-US" b="1">
                <a:solidFill>
                  <a:schemeClr val="bg1"/>
                </a:solidFill>
                <a:latin typeface="思源宋体" panose="02020400000000000000" charset="-122"/>
                <a:ea typeface="思源宋体" panose="02020400000000000000" charset="-122"/>
                <a:cs typeface="思源宋体" panose="02020400000000000000" charset="-122"/>
              </a:endParaRPr>
            </a:p>
          </p:txBody>
        </p:sp>
        <p:sp>
          <p:nvSpPr>
            <p:cNvPr id="63" name="文本框 62"/>
            <p:cNvSpPr txBox="1"/>
            <p:nvPr/>
          </p:nvSpPr>
          <p:spPr>
            <a:xfrm>
              <a:off x="9933" y="4329"/>
              <a:ext cx="3205" cy="1452"/>
            </a:xfrm>
            <a:prstGeom prst="rect">
              <a:avLst/>
            </a:prstGeom>
            <a:noFill/>
          </p:spPr>
          <p:txBody>
            <a:bodyPr wrap="square" rtlCol="0">
              <a:spAutoFit/>
            </a:bodyPr>
            <a:lstStyle/>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p>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p>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endParaRPr lang="zh-CN" altLang="en-US"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65" name="圆角矩形 64"/>
            <p:cNvSpPr/>
            <p:nvPr/>
          </p:nvSpPr>
          <p:spPr>
            <a:xfrm>
              <a:off x="13690" y="3708"/>
              <a:ext cx="1965" cy="551"/>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66" name="文本框 65"/>
            <p:cNvSpPr txBox="1"/>
            <p:nvPr/>
          </p:nvSpPr>
          <p:spPr>
            <a:xfrm>
              <a:off x="13719" y="3693"/>
              <a:ext cx="1936" cy="580"/>
            </a:xfrm>
            <a:prstGeom prst="rect">
              <a:avLst/>
            </a:prstGeom>
            <a:noFill/>
            <a:extLst>
              <a:ext uri="{909E8E84-426E-40DD-AFC4-6F175D3DCCD1}">
                <a14:hiddenFill xmlns:a14="http://schemas.microsoft.com/office/drawing/2010/main">
                  <a:gradFill>
                    <a:gsLst>
                      <a:gs pos="100000">
                        <a:srgbClr val="5793F4"/>
                      </a:gs>
                      <a:gs pos="0">
                        <a:srgbClr val="7030A0"/>
                      </a:gs>
                    </a:gsLst>
                    <a:lin ang="5400000" scaled="0"/>
                  </a:gradFill>
                </a14:hiddenFill>
              </a:ext>
            </a:extLst>
          </p:spPr>
          <p:txBody>
            <a:bodyPr wrap="square" rtlCol="0">
              <a:spAutoFit/>
            </a:bodyPr>
            <a:lstStyle/>
            <a:p>
              <a:pPr algn="ctr"/>
              <a:r>
                <a:rPr lang="zh-CN" altLang="en-US" b="1">
                  <a:solidFill>
                    <a:schemeClr val="bg1"/>
                  </a:solidFill>
                  <a:latin typeface="思源宋体" panose="02020400000000000000" charset="-122"/>
                  <a:ea typeface="思源宋体" panose="02020400000000000000" charset="-122"/>
                  <a:cs typeface="思源宋体" panose="02020400000000000000" charset="-122"/>
                  <a:sym typeface="+mn-ea"/>
                </a:rPr>
                <a:t>核心文本</a:t>
              </a:r>
              <a:endParaRPr lang="zh-CN" altLang="en-US" b="1">
                <a:solidFill>
                  <a:schemeClr val="bg1"/>
                </a:solidFill>
                <a:latin typeface="思源宋体" panose="02020400000000000000" charset="-122"/>
                <a:ea typeface="思源宋体" panose="02020400000000000000" charset="-122"/>
                <a:cs typeface="思源宋体" panose="02020400000000000000" charset="-122"/>
              </a:endParaRPr>
            </a:p>
          </p:txBody>
        </p:sp>
        <p:sp>
          <p:nvSpPr>
            <p:cNvPr id="67" name="文本框 66"/>
            <p:cNvSpPr txBox="1"/>
            <p:nvPr/>
          </p:nvSpPr>
          <p:spPr>
            <a:xfrm>
              <a:off x="13630" y="4343"/>
              <a:ext cx="3205" cy="1452"/>
            </a:xfrm>
            <a:prstGeom prst="rect">
              <a:avLst/>
            </a:prstGeom>
            <a:noFill/>
          </p:spPr>
          <p:txBody>
            <a:bodyPr wrap="square" rtlCol="0">
              <a:spAutoFit/>
            </a:bodyPr>
            <a:lstStyle/>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p>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p>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a:t>
              </a:r>
              <a:endParaRPr lang="zh-CN" altLang="en-US"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68" name="文本框 67"/>
            <p:cNvSpPr txBox="1"/>
            <p:nvPr/>
          </p:nvSpPr>
          <p:spPr>
            <a:xfrm>
              <a:off x="2009" y="6411"/>
              <a:ext cx="435" cy="580"/>
            </a:xfrm>
            <a:prstGeom prst="rect">
              <a:avLst/>
            </a:prstGeom>
            <a:noFill/>
          </p:spPr>
          <p:txBody>
            <a:bodyPr wrap="square" rtlCol="0">
              <a:spAutoFit/>
            </a:bodyPr>
            <a:lstStyle/>
            <a:p>
              <a:r>
                <a:rPr lang="en-US" altLang="zh-CN" b="1">
                  <a:solidFill>
                    <a:schemeClr val="bg1"/>
                  </a:solidFill>
                  <a:latin typeface="思源宋体" panose="02020400000000000000" charset="-122"/>
                  <a:ea typeface="思源宋体" panose="02020400000000000000" charset="-122"/>
                  <a:cs typeface="思源宋体" panose="02020400000000000000" charset="-122"/>
                </a:rPr>
                <a:t>1</a:t>
              </a:r>
            </a:p>
          </p:txBody>
        </p:sp>
        <p:sp>
          <p:nvSpPr>
            <p:cNvPr id="69" name="文本框 68"/>
            <p:cNvSpPr txBox="1"/>
            <p:nvPr/>
          </p:nvSpPr>
          <p:spPr>
            <a:xfrm>
              <a:off x="5673" y="6430"/>
              <a:ext cx="435" cy="580"/>
            </a:xfrm>
            <a:prstGeom prst="rect">
              <a:avLst/>
            </a:prstGeom>
            <a:noFill/>
          </p:spPr>
          <p:txBody>
            <a:bodyPr wrap="square" rtlCol="0">
              <a:spAutoFit/>
            </a:bodyPr>
            <a:lstStyle/>
            <a:p>
              <a:r>
                <a:rPr lang="en-US" altLang="zh-CN" b="1">
                  <a:solidFill>
                    <a:schemeClr val="bg1"/>
                  </a:solidFill>
                  <a:latin typeface="思源宋体" panose="02020400000000000000" charset="-122"/>
                  <a:ea typeface="思源宋体" panose="02020400000000000000" charset="-122"/>
                  <a:cs typeface="思源宋体" panose="02020400000000000000" charset="-122"/>
                </a:rPr>
                <a:t>2</a:t>
              </a:r>
            </a:p>
          </p:txBody>
        </p:sp>
        <p:sp>
          <p:nvSpPr>
            <p:cNvPr id="70" name="文本框 69"/>
            <p:cNvSpPr txBox="1"/>
            <p:nvPr/>
          </p:nvSpPr>
          <p:spPr>
            <a:xfrm>
              <a:off x="9436" y="6444"/>
              <a:ext cx="435" cy="580"/>
            </a:xfrm>
            <a:prstGeom prst="rect">
              <a:avLst/>
            </a:prstGeom>
            <a:noFill/>
          </p:spPr>
          <p:txBody>
            <a:bodyPr wrap="square" rtlCol="0">
              <a:spAutoFit/>
            </a:bodyPr>
            <a:lstStyle/>
            <a:p>
              <a:r>
                <a:rPr lang="en-US" altLang="zh-CN" b="1">
                  <a:solidFill>
                    <a:schemeClr val="bg1"/>
                  </a:solidFill>
                  <a:latin typeface="思源宋体" panose="02020400000000000000" charset="-122"/>
                  <a:ea typeface="思源宋体" panose="02020400000000000000" charset="-122"/>
                  <a:cs typeface="思源宋体" panose="02020400000000000000" charset="-122"/>
                </a:rPr>
                <a:t>3</a:t>
              </a:r>
            </a:p>
          </p:txBody>
        </p:sp>
        <p:sp>
          <p:nvSpPr>
            <p:cNvPr id="11" name="文本框 10"/>
            <p:cNvSpPr txBox="1"/>
            <p:nvPr/>
          </p:nvSpPr>
          <p:spPr>
            <a:xfrm>
              <a:off x="13132" y="6411"/>
              <a:ext cx="435" cy="580"/>
            </a:xfrm>
            <a:prstGeom prst="rect">
              <a:avLst/>
            </a:prstGeom>
            <a:noFill/>
          </p:spPr>
          <p:txBody>
            <a:bodyPr wrap="square" rtlCol="0">
              <a:spAutoFit/>
            </a:bodyPr>
            <a:lstStyle/>
            <a:p>
              <a:r>
                <a:rPr lang="en-US" altLang="zh-CN" b="1">
                  <a:solidFill>
                    <a:schemeClr val="bg1"/>
                  </a:solidFill>
                  <a:latin typeface="思源宋体" panose="02020400000000000000" charset="-122"/>
                  <a:ea typeface="思源宋体" panose="02020400000000000000" charset="-122"/>
                  <a:cs typeface="思源宋体" panose="02020400000000000000" charset="-122"/>
                </a:rPr>
                <a:t>4</a:t>
              </a:r>
            </a:p>
          </p:txBody>
        </p:sp>
        <p:sp>
          <p:nvSpPr>
            <p:cNvPr id="12" name="文本框 11"/>
            <p:cNvSpPr txBox="1"/>
            <p:nvPr/>
          </p:nvSpPr>
          <p:spPr>
            <a:xfrm>
              <a:off x="1902" y="7380"/>
              <a:ext cx="15170" cy="1452"/>
            </a:xfrm>
            <a:prstGeom prst="rect">
              <a:avLst/>
            </a:prstGeom>
            <a:noFill/>
          </p:spPr>
          <p:txBody>
            <a:bodyPr wrap="square" rtlCol="0">
              <a:spAutoFit/>
            </a:bodyPr>
            <a:lstStyle/>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content.Enter the core content.Enter the core content.Enter the core content.Enter the core content.Enter the core content.Enter the core content.Enter the core content.Enter the core content.Enter the core content.Enter the core text.</a:t>
              </a:r>
            </a:p>
            <a:p>
              <a:pPr algn="l">
                <a:lnSpc>
                  <a:spcPct val="150000"/>
                </a:lnSpc>
              </a:pPr>
              <a:r>
                <a:rPr lang="en-US" sz="12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content.Enter the core content.Enter the core content.Enter the core content.</a:t>
              </a:r>
              <a:endParaRPr lang="zh-CN" altLang="en-US"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grpSp>
    </p:spTree>
    <p:custDataLst>
      <p:tags r:id="rId1"/>
    </p:custDataLst>
  </p:cSld>
  <p:clrMapOvr>
    <a:masterClrMapping/>
  </p:clrMapOvr>
  <p:transition advTm="200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编辑标题文本</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EDIT THE TITLE CONTENT</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3" name="组合 2"/>
          <p:cNvGrpSpPr/>
          <p:nvPr/>
        </p:nvGrpSpPr>
        <p:grpSpPr>
          <a:xfrm>
            <a:off x="1177925" y="2075180"/>
            <a:ext cx="9740900" cy="3774440"/>
            <a:chOff x="1855" y="3268"/>
            <a:chExt cx="15340" cy="5944"/>
          </a:xfrm>
        </p:grpSpPr>
        <p:sp>
          <p:nvSpPr>
            <p:cNvPr id="31" name="椭圆 30"/>
            <p:cNvSpPr/>
            <p:nvPr/>
          </p:nvSpPr>
          <p:spPr>
            <a:xfrm>
              <a:off x="2072" y="8972"/>
              <a:ext cx="4160" cy="240"/>
            </a:xfrm>
            <a:prstGeom prst="ellipse">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24" name="文本框 23"/>
            <p:cNvSpPr txBox="1"/>
            <p:nvPr/>
          </p:nvSpPr>
          <p:spPr>
            <a:xfrm>
              <a:off x="1855" y="3268"/>
              <a:ext cx="15340" cy="1307"/>
            </a:xfrm>
            <a:prstGeom prst="rect">
              <a:avLst/>
            </a:prstGeom>
            <a:noFill/>
          </p:spPr>
          <p:txBody>
            <a:bodyPr wrap="square" rtlCol="0">
              <a:spAutoFit/>
            </a:bodyPr>
            <a:lstStyle/>
            <a:p>
              <a:pPr algn="l">
                <a:lnSpc>
                  <a:spcPct val="150000"/>
                </a:lnSpc>
              </a:pPr>
              <a:r>
                <a:rPr lang="en-US" sz="16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content.Enter the core content.Enter the core content.Enter the core content.</a:t>
              </a:r>
            </a:p>
            <a:p>
              <a:pPr algn="l">
                <a:lnSpc>
                  <a:spcPct val="150000"/>
                </a:lnSpc>
              </a:pPr>
              <a:r>
                <a:rPr lang="en-US" sz="16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content.Enter the core content.</a:t>
              </a:r>
              <a:endParaRPr lang="zh-CN" altLang="en-US" sz="16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25" name="圆角矩形 24"/>
            <p:cNvSpPr/>
            <p:nvPr/>
          </p:nvSpPr>
          <p:spPr>
            <a:xfrm>
              <a:off x="7212" y="5490"/>
              <a:ext cx="1760" cy="1160"/>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26" name="圆角矩形 25"/>
            <p:cNvSpPr/>
            <p:nvPr/>
          </p:nvSpPr>
          <p:spPr>
            <a:xfrm>
              <a:off x="7212" y="7930"/>
              <a:ext cx="1760" cy="1160"/>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55" name="文本框 54"/>
            <p:cNvSpPr txBox="1"/>
            <p:nvPr/>
          </p:nvSpPr>
          <p:spPr>
            <a:xfrm>
              <a:off x="9148" y="5490"/>
              <a:ext cx="8047" cy="1161"/>
            </a:xfrm>
            <a:prstGeom prst="rect">
              <a:avLst/>
            </a:prstGeom>
            <a:noFill/>
          </p:spPr>
          <p:txBody>
            <a:bodyPr wrap="square" rtlCol="0" anchor="t">
              <a:spAutoFit/>
            </a:bodyPr>
            <a:lstStyle/>
            <a:p>
              <a:pPr algn="l">
                <a:lnSpc>
                  <a:spcPct val="150000"/>
                </a:lnSpc>
              </a:pPr>
              <a:r>
                <a:rPr lang="en-US" sz="14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content.Enter the core content.Enter the core content.Enter the core content.Enter the core text.</a:t>
              </a:r>
              <a:endParaRPr lang="zh-CN" altLang="en-US" sz="14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27" name="文本框 26"/>
            <p:cNvSpPr txBox="1"/>
            <p:nvPr/>
          </p:nvSpPr>
          <p:spPr>
            <a:xfrm>
              <a:off x="9148" y="7849"/>
              <a:ext cx="8047" cy="1161"/>
            </a:xfrm>
            <a:prstGeom prst="rect">
              <a:avLst/>
            </a:prstGeom>
            <a:noFill/>
          </p:spPr>
          <p:txBody>
            <a:bodyPr wrap="square" rtlCol="0" anchor="t">
              <a:spAutoFit/>
            </a:bodyPr>
            <a:lstStyle/>
            <a:p>
              <a:pPr algn="l">
                <a:lnSpc>
                  <a:spcPct val="150000"/>
                </a:lnSpc>
              </a:pPr>
              <a:r>
                <a:rPr lang="en-US" sz="140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Enter the core content.Enter the core content.Enter the core content.Enter the core content.Enter the core text.</a:t>
              </a:r>
              <a:endParaRPr lang="zh-CN" altLang="en-US" sz="14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2" name="文本框 51"/>
            <p:cNvSpPr txBox="1"/>
            <p:nvPr/>
          </p:nvSpPr>
          <p:spPr>
            <a:xfrm>
              <a:off x="7276" y="5502"/>
              <a:ext cx="1633" cy="1113"/>
            </a:xfrm>
            <a:prstGeom prst="rect">
              <a:avLst/>
            </a:prstGeom>
            <a:noFill/>
          </p:spPr>
          <p:txBody>
            <a:bodyPr wrap="square" rtlCol="0">
              <a:spAutoFit/>
            </a:bodyPr>
            <a:lstStyle/>
            <a:p>
              <a:pPr algn="ctr"/>
              <a:r>
                <a:rPr lang="zh-CN" altLang="en-US" sz="2000" b="1">
                  <a:solidFill>
                    <a:schemeClr val="bg1"/>
                  </a:solidFill>
                  <a:latin typeface="思源宋体" panose="02020400000000000000" charset="-122"/>
                  <a:ea typeface="思源宋体" panose="02020400000000000000" charset="-122"/>
                  <a:cs typeface="思源宋体" panose="02020400000000000000" charset="-122"/>
                </a:rPr>
                <a:t>核心</a:t>
              </a:r>
            </a:p>
            <a:p>
              <a:pPr algn="ctr"/>
              <a:r>
                <a:rPr lang="zh-CN" altLang="en-US" sz="2000" b="1">
                  <a:solidFill>
                    <a:schemeClr val="bg1"/>
                  </a:solidFill>
                  <a:latin typeface="思源宋体" panose="02020400000000000000" charset="-122"/>
                  <a:ea typeface="思源宋体" panose="02020400000000000000" charset="-122"/>
                  <a:cs typeface="思源宋体" panose="02020400000000000000" charset="-122"/>
                </a:rPr>
                <a:t>文本</a:t>
              </a:r>
            </a:p>
          </p:txBody>
        </p:sp>
        <p:sp>
          <p:nvSpPr>
            <p:cNvPr id="53" name="文本框 52"/>
            <p:cNvSpPr txBox="1"/>
            <p:nvPr/>
          </p:nvSpPr>
          <p:spPr>
            <a:xfrm>
              <a:off x="7275" y="7921"/>
              <a:ext cx="1633" cy="1113"/>
            </a:xfrm>
            <a:prstGeom prst="rect">
              <a:avLst/>
            </a:prstGeom>
            <a:noFill/>
          </p:spPr>
          <p:txBody>
            <a:bodyPr wrap="square" rtlCol="0">
              <a:spAutoFit/>
            </a:bodyPr>
            <a:lstStyle/>
            <a:p>
              <a:pPr algn="ctr"/>
              <a:r>
                <a:rPr lang="zh-CN" altLang="en-US" sz="2000" b="1">
                  <a:solidFill>
                    <a:schemeClr val="bg1"/>
                  </a:solidFill>
                  <a:latin typeface="思源宋体" panose="02020400000000000000" charset="-122"/>
                  <a:ea typeface="思源宋体" panose="02020400000000000000" charset="-122"/>
                  <a:cs typeface="思源宋体" panose="02020400000000000000" charset="-122"/>
                  <a:sym typeface="+mn-ea"/>
                </a:rPr>
                <a:t>核心</a:t>
              </a:r>
              <a:endParaRPr lang="zh-CN" altLang="en-US" sz="2000" b="1">
                <a:solidFill>
                  <a:schemeClr val="bg1"/>
                </a:solidFill>
                <a:latin typeface="思源宋体" panose="02020400000000000000" charset="-122"/>
                <a:ea typeface="思源宋体" panose="02020400000000000000" charset="-122"/>
                <a:cs typeface="思源宋体" panose="02020400000000000000" charset="-122"/>
              </a:endParaRPr>
            </a:p>
            <a:p>
              <a:pPr algn="ctr"/>
              <a:r>
                <a:rPr lang="zh-CN" altLang="en-US" sz="2000" b="1">
                  <a:solidFill>
                    <a:schemeClr val="bg1"/>
                  </a:solidFill>
                  <a:latin typeface="思源宋体" panose="02020400000000000000" charset="-122"/>
                  <a:ea typeface="思源宋体" panose="02020400000000000000" charset="-122"/>
                  <a:cs typeface="思源宋体" panose="02020400000000000000" charset="-122"/>
                  <a:sym typeface="+mn-ea"/>
                </a:rPr>
                <a:t>文本</a:t>
              </a:r>
              <a:endParaRPr lang="zh-CN" altLang="en-US" sz="2000" b="1">
                <a:solidFill>
                  <a:schemeClr val="bg1"/>
                </a:solidFill>
                <a:latin typeface="思源宋体" panose="02020400000000000000" charset="-122"/>
                <a:ea typeface="思源宋体" panose="02020400000000000000" charset="-122"/>
                <a:cs typeface="思源宋体" panose="02020400000000000000" charset="-122"/>
              </a:endParaRPr>
            </a:p>
          </p:txBody>
        </p:sp>
        <p:pic>
          <p:nvPicPr>
            <p:cNvPr id="30" name="图片 29" descr="D:\千库网\2.5D\千库网_互联网人才招聘男士png素材_元素编号12463624.png千库网_互联网人才招聘男士png素材_元素编号12463624"/>
            <p:cNvPicPr>
              <a:picLocks noChangeAspect="1"/>
            </p:cNvPicPr>
            <p:nvPr/>
          </p:nvPicPr>
          <p:blipFill>
            <a:blip r:embed="rId3"/>
            <a:srcRect/>
            <a:stretch>
              <a:fillRect/>
            </a:stretch>
          </p:blipFill>
          <p:spPr>
            <a:xfrm>
              <a:off x="2331" y="5428"/>
              <a:ext cx="3662" cy="3662"/>
            </a:xfrm>
            <a:prstGeom prst="rect">
              <a:avLst/>
            </a:prstGeom>
          </p:spPr>
        </p:pic>
      </p:grpSp>
    </p:spTree>
    <p:custDataLst>
      <p:tags r:id="rId1"/>
    </p:custDataLst>
    <p:extLst>
      <p:ext uri="{BB962C8B-B14F-4D97-AF65-F5344CB8AC3E}">
        <p14:creationId xmlns:p14="http://schemas.microsoft.com/office/powerpoint/2010/main" val="1877686949"/>
      </p:ext>
    </p:ext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编辑标题文本</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EDIT THE TITLE CONTENT</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8" name="组合 7"/>
          <p:cNvGrpSpPr/>
          <p:nvPr/>
        </p:nvGrpSpPr>
        <p:grpSpPr>
          <a:xfrm>
            <a:off x="1199515" y="2237740"/>
            <a:ext cx="9776460" cy="3457575"/>
            <a:chOff x="1885" y="3509"/>
            <a:chExt cx="15396" cy="5445"/>
          </a:xfrm>
        </p:grpSpPr>
        <p:cxnSp>
          <p:nvCxnSpPr>
            <p:cNvPr id="14" name="Straight Connector 13"/>
            <p:cNvCxnSpPr/>
            <p:nvPr/>
          </p:nvCxnSpPr>
          <p:spPr>
            <a:xfrm>
              <a:off x="7891" y="4995"/>
              <a:ext cx="823" cy="60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10479" y="4994"/>
              <a:ext cx="845" cy="617"/>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7891" y="6411"/>
              <a:ext cx="823" cy="64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0479" y="6419"/>
              <a:ext cx="845" cy="623"/>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6570" y="3983"/>
              <a:ext cx="1389" cy="1389"/>
            </a:xfrm>
            <a:prstGeom prst="ellipse">
              <a:avLst/>
            </a:prstGeom>
            <a:gradFill>
              <a:gsLst>
                <a:gs pos="100000">
                  <a:srgbClr val="5793F4"/>
                </a:gs>
                <a:gs pos="0">
                  <a:srgbClr val="7030A0"/>
                </a:gs>
              </a:gsLst>
              <a:lin ang="5400000" scaled="0"/>
            </a:gradFill>
            <a:ln w="127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2" name="Oval 31"/>
            <p:cNvSpPr>
              <a:spLocks noChangeAspect="1"/>
            </p:cNvSpPr>
            <p:nvPr/>
          </p:nvSpPr>
          <p:spPr>
            <a:xfrm>
              <a:off x="11226" y="4043"/>
              <a:ext cx="1389" cy="1389"/>
            </a:xfrm>
            <a:prstGeom prst="ellipse">
              <a:avLst/>
            </a:prstGeom>
            <a:gradFill>
              <a:gsLst>
                <a:gs pos="100000">
                  <a:srgbClr val="5793F4"/>
                </a:gs>
                <a:gs pos="0">
                  <a:srgbClr val="7030A0"/>
                </a:gs>
              </a:gsLst>
              <a:lin ang="5400000" scaled="0"/>
            </a:gradFill>
            <a:ln w="127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5" name="Oval 34"/>
            <p:cNvSpPr>
              <a:spLocks noChangeAspect="1"/>
            </p:cNvSpPr>
            <p:nvPr/>
          </p:nvSpPr>
          <p:spPr>
            <a:xfrm>
              <a:off x="6584" y="6617"/>
              <a:ext cx="1389" cy="1389"/>
            </a:xfrm>
            <a:prstGeom prst="ellipse">
              <a:avLst/>
            </a:prstGeom>
            <a:gradFill>
              <a:gsLst>
                <a:gs pos="100000">
                  <a:srgbClr val="5793F4"/>
                </a:gs>
                <a:gs pos="0">
                  <a:srgbClr val="7030A0"/>
                </a:gs>
              </a:gsLst>
              <a:lin ang="5400000" scaled="0"/>
            </a:gradFill>
            <a:ln w="127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8" name="Oval 37"/>
            <p:cNvSpPr>
              <a:spLocks noChangeAspect="1"/>
            </p:cNvSpPr>
            <p:nvPr/>
          </p:nvSpPr>
          <p:spPr>
            <a:xfrm>
              <a:off x="11241" y="6678"/>
              <a:ext cx="1389" cy="1389"/>
            </a:xfrm>
            <a:prstGeom prst="ellipse">
              <a:avLst/>
            </a:prstGeom>
            <a:gradFill>
              <a:gsLst>
                <a:gs pos="100000">
                  <a:srgbClr val="5793F4"/>
                </a:gs>
                <a:gs pos="0">
                  <a:srgbClr val="7030A0"/>
                </a:gs>
              </a:gsLst>
              <a:lin ang="5400000" scaled="0"/>
            </a:gradFill>
            <a:ln w="127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42" name="Text Placeholder 33"/>
            <p:cNvSpPr txBox="1"/>
            <p:nvPr/>
          </p:nvSpPr>
          <p:spPr>
            <a:xfrm>
              <a:off x="7075" y="4253"/>
              <a:ext cx="358" cy="697"/>
            </a:xfrm>
            <a:prstGeom prst="rect">
              <a:avLst/>
            </a:prstGeom>
          </p:spPr>
          <p:txBody>
            <a:bodyPr wrap="non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AU" sz="2400" b="1" dirty="0">
                  <a:solidFill>
                    <a:schemeClr val="bg1"/>
                  </a:solidFill>
                  <a:latin typeface="思源宋体" panose="02020400000000000000" charset="-122"/>
                  <a:ea typeface="思源宋体" panose="02020400000000000000" charset="-122"/>
                  <a:cs typeface="+mn-ea"/>
                  <a:sym typeface="+mn-lt"/>
                </a:rPr>
                <a:t>A</a:t>
              </a:r>
            </a:p>
          </p:txBody>
        </p:sp>
        <p:sp>
          <p:nvSpPr>
            <p:cNvPr id="43" name="Text Placeholder 33"/>
            <p:cNvSpPr txBox="1"/>
            <p:nvPr/>
          </p:nvSpPr>
          <p:spPr>
            <a:xfrm>
              <a:off x="7084" y="6887"/>
              <a:ext cx="340" cy="697"/>
            </a:xfrm>
            <a:prstGeom prst="rect">
              <a:avLst/>
            </a:prstGeom>
          </p:spPr>
          <p:txBody>
            <a:bodyPr wrap="non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AU" sz="2400" b="1" dirty="0">
                  <a:solidFill>
                    <a:schemeClr val="bg1"/>
                  </a:solidFill>
                  <a:latin typeface="思源宋体" panose="02020400000000000000" charset="-122"/>
                  <a:ea typeface="思源宋体" panose="02020400000000000000" charset="-122"/>
                  <a:cs typeface="+mn-ea"/>
                  <a:sym typeface="+mn-lt"/>
                </a:rPr>
                <a:t>B</a:t>
              </a:r>
            </a:p>
          </p:txBody>
        </p:sp>
        <p:sp>
          <p:nvSpPr>
            <p:cNvPr id="46" name="Text Placeholder 33"/>
            <p:cNvSpPr txBox="1"/>
            <p:nvPr/>
          </p:nvSpPr>
          <p:spPr>
            <a:xfrm>
              <a:off x="11774" y="4313"/>
              <a:ext cx="336" cy="697"/>
            </a:xfrm>
            <a:prstGeom prst="rect">
              <a:avLst/>
            </a:prstGeom>
          </p:spPr>
          <p:txBody>
            <a:bodyPr wrap="non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AU" sz="2400" b="1" dirty="0">
                  <a:solidFill>
                    <a:schemeClr val="bg1"/>
                  </a:solidFill>
                  <a:latin typeface="思源宋体" panose="02020400000000000000" charset="-122"/>
                  <a:ea typeface="思源宋体" panose="02020400000000000000" charset="-122"/>
                  <a:cs typeface="+mn-ea"/>
                  <a:sym typeface="+mn-lt"/>
                </a:rPr>
                <a:t>C</a:t>
              </a:r>
            </a:p>
          </p:txBody>
        </p:sp>
        <p:sp>
          <p:nvSpPr>
            <p:cNvPr id="47" name="Text Placeholder 33"/>
            <p:cNvSpPr txBox="1"/>
            <p:nvPr/>
          </p:nvSpPr>
          <p:spPr>
            <a:xfrm>
              <a:off x="11753" y="6947"/>
              <a:ext cx="379" cy="697"/>
            </a:xfrm>
            <a:prstGeom prst="rect">
              <a:avLst/>
            </a:prstGeom>
          </p:spPr>
          <p:txBody>
            <a:bodyPr wrap="non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AU" sz="2400" b="1" dirty="0">
                  <a:solidFill>
                    <a:schemeClr val="bg1"/>
                  </a:solidFill>
                  <a:latin typeface="思源宋体" panose="02020400000000000000" charset="-122"/>
                  <a:ea typeface="思源宋体" panose="02020400000000000000" charset="-122"/>
                  <a:cs typeface="+mn-ea"/>
                  <a:sym typeface="+mn-lt"/>
                </a:rPr>
                <a:t>D</a:t>
              </a:r>
            </a:p>
          </p:txBody>
        </p:sp>
        <p:sp>
          <p:nvSpPr>
            <p:cNvPr id="57" name="Rectangle 56"/>
            <p:cNvSpPr/>
            <p:nvPr/>
          </p:nvSpPr>
          <p:spPr>
            <a:xfrm>
              <a:off x="17159" y="7004"/>
              <a:ext cx="122" cy="1872"/>
            </a:xfrm>
            <a:prstGeom prst="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cs typeface="+mn-ea"/>
                <a:sym typeface="+mn-lt"/>
              </a:endParaRPr>
            </a:p>
          </p:txBody>
        </p:sp>
        <p:sp>
          <p:nvSpPr>
            <p:cNvPr id="58" name="Rectangle 57"/>
            <p:cNvSpPr/>
            <p:nvPr/>
          </p:nvSpPr>
          <p:spPr>
            <a:xfrm>
              <a:off x="17159" y="3509"/>
              <a:ext cx="122" cy="1872"/>
            </a:xfrm>
            <a:prstGeom prst="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cs typeface="+mn-ea"/>
                <a:sym typeface="+mn-lt"/>
              </a:endParaRPr>
            </a:p>
          </p:txBody>
        </p:sp>
        <p:sp>
          <p:nvSpPr>
            <p:cNvPr id="59" name="Rectangle 58"/>
            <p:cNvSpPr/>
            <p:nvPr/>
          </p:nvSpPr>
          <p:spPr>
            <a:xfrm>
              <a:off x="1885" y="7004"/>
              <a:ext cx="122" cy="1872"/>
            </a:xfrm>
            <a:prstGeom prst="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cs typeface="+mn-ea"/>
                <a:sym typeface="+mn-lt"/>
              </a:endParaRPr>
            </a:p>
          </p:txBody>
        </p:sp>
        <p:sp>
          <p:nvSpPr>
            <p:cNvPr id="63" name="Rectangle 62"/>
            <p:cNvSpPr/>
            <p:nvPr/>
          </p:nvSpPr>
          <p:spPr>
            <a:xfrm>
              <a:off x="1885" y="3509"/>
              <a:ext cx="122" cy="1872"/>
            </a:xfrm>
            <a:prstGeom prst="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cs typeface="+mn-ea"/>
                <a:sym typeface="+mn-lt"/>
              </a:endParaRPr>
            </a:p>
          </p:txBody>
        </p:sp>
        <p:sp>
          <p:nvSpPr>
            <p:cNvPr id="3" name="Oval 59"/>
            <p:cNvSpPr>
              <a:spLocks noChangeAspect="1"/>
            </p:cNvSpPr>
            <p:nvPr/>
          </p:nvSpPr>
          <p:spPr>
            <a:xfrm>
              <a:off x="8570" y="4977"/>
              <a:ext cx="2052" cy="2065"/>
            </a:xfrm>
            <a:prstGeom prst="ellipse">
              <a:avLst/>
            </a:prstGeom>
            <a:gradFill>
              <a:gsLst>
                <a:gs pos="100000">
                  <a:srgbClr val="5793F4"/>
                </a:gs>
                <a:gs pos="0">
                  <a:srgbClr val="7030A0"/>
                </a:gs>
              </a:gsLst>
              <a:lin ang="5400000" scaled="0"/>
            </a:gra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48" name="Rectangle 47"/>
            <p:cNvSpPr/>
            <p:nvPr/>
          </p:nvSpPr>
          <p:spPr bwMode="auto">
            <a:xfrm>
              <a:off x="8814" y="5752"/>
              <a:ext cx="1600" cy="484"/>
            </a:xfrm>
            <a:prstGeom prst="rect">
              <a:avLst/>
            </a:prstGeom>
            <a:noFill/>
            <a:ln>
              <a:noFill/>
            </a:ln>
          </p:spPr>
          <p:txBody>
            <a:bodyPr wrap="none" lIns="0" tIns="0" rIns="0" bIns="0" anchor="ctr">
              <a:spAutoFit/>
            </a:bodyPr>
            <a:lstStyle/>
            <a:p>
              <a:pPr algn="ctr"/>
              <a:r>
                <a:rPr lang="zh-CN" altLang="en-US" sz="2000" b="1">
                  <a:solidFill>
                    <a:schemeClr val="bg1"/>
                  </a:solidFill>
                  <a:latin typeface="思源宋体" panose="02020400000000000000" charset="-122"/>
                  <a:ea typeface="思源宋体" panose="02020400000000000000" charset="-122"/>
                  <a:cs typeface="思源宋体" panose="02020400000000000000" charset="-122"/>
                  <a:sym typeface="+mn-ea"/>
                </a:rPr>
                <a:t>核心文本</a:t>
              </a:r>
              <a:endParaRPr lang="en-US" altLang="zh-CN" sz="2000" b="1" spc="150" dirty="0">
                <a:solidFill>
                  <a:schemeClr val="tx1">
                    <a:lumMod val="75000"/>
                    <a:lumOff val="25000"/>
                  </a:schemeClr>
                </a:solidFill>
                <a:latin typeface="思源宋体" panose="02020400000000000000" charset="-122"/>
                <a:ea typeface="思源宋体" panose="02020400000000000000" charset="-122"/>
                <a:cs typeface="+mn-ea"/>
                <a:sym typeface="+mn-lt"/>
              </a:endParaRPr>
            </a:p>
          </p:txBody>
        </p:sp>
        <p:sp>
          <p:nvSpPr>
            <p:cNvPr id="77" name="文本框 76"/>
            <p:cNvSpPr txBox="1"/>
            <p:nvPr/>
          </p:nvSpPr>
          <p:spPr>
            <a:xfrm>
              <a:off x="2209" y="3509"/>
              <a:ext cx="2743" cy="628"/>
            </a:xfrm>
            <a:prstGeom prst="rect">
              <a:avLst/>
            </a:prstGeom>
            <a:noFill/>
          </p:spPr>
          <p:txBody>
            <a:bodyPr wrap="square" rtlCol="0">
              <a:spAutoFit/>
            </a:bodyPr>
            <a:lstStyle/>
            <a:p>
              <a:r>
                <a:rPr lang="zh-CN" altLang="en-US" sz="2000"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在此输入标题</a:t>
              </a:r>
            </a:p>
          </p:txBody>
        </p:sp>
        <p:sp>
          <p:nvSpPr>
            <p:cNvPr id="78" name="文本框 77"/>
            <p:cNvSpPr txBox="1"/>
            <p:nvPr/>
          </p:nvSpPr>
          <p:spPr>
            <a:xfrm>
              <a:off x="2209" y="4089"/>
              <a:ext cx="4447" cy="1452"/>
            </a:xfrm>
            <a:prstGeom prst="rect">
              <a:avLst/>
            </a:prstGeom>
            <a:noFill/>
          </p:spPr>
          <p:txBody>
            <a:bodyPr wrap="square" rtlCol="0">
              <a:spAutoFit/>
            </a:bodyPr>
            <a:lstStyle/>
            <a:p>
              <a:pP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text.Enter the text.</a:t>
              </a:r>
            </a:p>
            <a:p>
              <a:pP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text.Enter the text.</a:t>
              </a:r>
            </a:p>
            <a:p>
              <a:pP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core content.</a:t>
              </a:r>
            </a:p>
          </p:txBody>
        </p:sp>
        <p:sp>
          <p:nvSpPr>
            <p:cNvPr id="4" name="文本框 3"/>
            <p:cNvSpPr txBox="1"/>
            <p:nvPr/>
          </p:nvSpPr>
          <p:spPr>
            <a:xfrm>
              <a:off x="2209" y="6922"/>
              <a:ext cx="2743" cy="628"/>
            </a:xfrm>
            <a:prstGeom prst="rect">
              <a:avLst/>
            </a:prstGeom>
            <a:noFill/>
          </p:spPr>
          <p:txBody>
            <a:bodyPr wrap="square" rtlCol="0">
              <a:spAutoFit/>
            </a:bodyPr>
            <a:lstStyle/>
            <a:p>
              <a:r>
                <a:rPr lang="zh-CN" altLang="en-US" sz="2000"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在此输入标题</a:t>
              </a:r>
            </a:p>
          </p:txBody>
        </p:sp>
        <p:sp>
          <p:nvSpPr>
            <p:cNvPr id="5" name="文本框 4"/>
            <p:cNvSpPr txBox="1"/>
            <p:nvPr/>
          </p:nvSpPr>
          <p:spPr>
            <a:xfrm>
              <a:off x="2209" y="7502"/>
              <a:ext cx="4447" cy="1452"/>
            </a:xfrm>
            <a:prstGeom prst="rect">
              <a:avLst/>
            </a:prstGeom>
            <a:noFill/>
          </p:spPr>
          <p:txBody>
            <a:bodyPr wrap="square" rtlCol="0">
              <a:spAutoFit/>
            </a:bodyPr>
            <a:lstStyle/>
            <a:p>
              <a:pP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text.Enter the text.</a:t>
              </a:r>
            </a:p>
            <a:p>
              <a:pP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text.Enter the text.</a:t>
              </a:r>
            </a:p>
            <a:p>
              <a:pP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core content.</a:t>
              </a:r>
            </a:p>
          </p:txBody>
        </p:sp>
        <p:sp>
          <p:nvSpPr>
            <p:cNvPr id="6" name="文本框 5"/>
            <p:cNvSpPr txBox="1"/>
            <p:nvPr/>
          </p:nvSpPr>
          <p:spPr>
            <a:xfrm>
              <a:off x="14026" y="3509"/>
              <a:ext cx="2743" cy="628"/>
            </a:xfrm>
            <a:prstGeom prst="rect">
              <a:avLst/>
            </a:prstGeom>
            <a:noFill/>
          </p:spPr>
          <p:txBody>
            <a:bodyPr wrap="square" rtlCol="0">
              <a:spAutoFit/>
            </a:bodyPr>
            <a:lstStyle/>
            <a:p>
              <a:pPr algn="r"/>
              <a:r>
                <a:rPr lang="zh-CN" altLang="en-US" sz="2000"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在此输入标题</a:t>
              </a:r>
            </a:p>
          </p:txBody>
        </p:sp>
        <p:sp>
          <p:nvSpPr>
            <p:cNvPr id="7" name="文本框 6"/>
            <p:cNvSpPr txBox="1"/>
            <p:nvPr/>
          </p:nvSpPr>
          <p:spPr>
            <a:xfrm>
              <a:off x="12451" y="4089"/>
              <a:ext cx="4447" cy="1452"/>
            </a:xfrm>
            <a:prstGeom prst="rect">
              <a:avLst/>
            </a:prstGeom>
            <a:noFill/>
          </p:spPr>
          <p:txBody>
            <a:bodyPr wrap="square" rtlCol="0">
              <a:spAutoFit/>
            </a:bodyPr>
            <a:lstStyle/>
            <a:p>
              <a:pPr algn="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text.Enter the text.</a:t>
              </a:r>
            </a:p>
            <a:p>
              <a:pPr algn="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text.Enter the text.</a:t>
              </a:r>
            </a:p>
            <a:p>
              <a:pPr algn="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core content.</a:t>
              </a:r>
            </a:p>
          </p:txBody>
        </p:sp>
        <p:sp>
          <p:nvSpPr>
            <p:cNvPr id="9" name="文本框 8"/>
            <p:cNvSpPr txBox="1"/>
            <p:nvPr/>
          </p:nvSpPr>
          <p:spPr>
            <a:xfrm>
              <a:off x="14026" y="6922"/>
              <a:ext cx="2743" cy="628"/>
            </a:xfrm>
            <a:prstGeom prst="rect">
              <a:avLst/>
            </a:prstGeom>
            <a:noFill/>
          </p:spPr>
          <p:txBody>
            <a:bodyPr wrap="square" rtlCol="0">
              <a:spAutoFit/>
            </a:bodyPr>
            <a:lstStyle/>
            <a:p>
              <a:pPr algn="r"/>
              <a:r>
                <a:rPr lang="zh-CN" altLang="en-US" sz="2000"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在此输入标题</a:t>
              </a:r>
            </a:p>
          </p:txBody>
        </p:sp>
        <p:sp>
          <p:nvSpPr>
            <p:cNvPr id="10" name="文本框 9"/>
            <p:cNvSpPr txBox="1"/>
            <p:nvPr/>
          </p:nvSpPr>
          <p:spPr>
            <a:xfrm>
              <a:off x="12451" y="7502"/>
              <a:ext cx="4447" cy="1452"/>
            </a:xfrm>
            <a:prstGeom prst="rect">
              <a:avLst/>
            </a:prstGeom>
            <a:noFill/>
          </p:spPr>
          <p:txBody>
            <a:bodyPr wrap="square" rtlCol="0">
              <a:spAutoFit/>
            </a:bodyPr>
            <a:lstStyle/>
            <a:p>
              <a:pPr algn="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text.Enter the text.</a:t>
              </a:r>
            </a:p>
            <a:p>
              <a:pPr algn="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text.Enter the text.</a:t>
              </a:r>
            </a:p>
            <a:p>
              <a:pPr algn="r">
                <a:lnSpc>
                  <a:spcPct val="150000"/>
                </a:lnSpc>
              </a:pPr>
              <a:r>
                <a:rPr lang="en-US" altLang="zh-CN"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Enter the core content.</a:t>
              </a:r>
            </a:p>
          </p:txBody>
        </p:sp>
      </p:grpSp>
    </p:spTree>
    <p:custDataLst>
      <p:tags r:id="rId1"/>
    </p:custDataLst>
  </p:cSld>
  <p:clrMapOvr>
    <a:masterClrMapping/>
  </p:clrMapOvr>
  <p:transition advTm="2000">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plus(ou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p:cNvGrpSpPr/>
          <p:nvPr/>
        </p:nvGrpSpPr>
        <p:grpSpPr>
          <a:xfrm>
            <a:off x="-2054860" y="-90170"/>
            <a:ext cx="14288135" cy="5360670"/>
            <a:chOff x="-3236" y="-142"/>
            <a:chExt cx="22501" cy="8442"/>
          </a:xfrm>
        </p:grpSpPr>
        <p:cxnSp>
          <p:nvCxnSpPr>
            <p:cNvPr id="9" name="直接连接符 8"/>
            <p:cNvCxnSpPr/>
            <p:nvPr/>
          </p:nvCxnSpPr>
          <p:spPr>
            <a:xfrm>
              <a:off x="6132" y="5420"/>
              <a:ext cx="13133" cy="81"/>
            </a:xfrm>
            <a:prstGeom prst="line">
              <a:avLst/>
            </a:prstGeom>
            <a:ln w="28575">
              <a:gradFill>
                <a:gsLst>
                  <a:gs pos="0">
                    <a:srgbClr val="7030A0"/>
                  </a:gs>
                  <a:gs pos="100000">
                    <a:srgbClr val="0070C0"/>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 name="组合 1"/>
            <p:cNvGrpSpPr/>
            <p:nvPr userDrawn="1"/>
          </p:nvGrpSpPr>
          <p:grpSpPr>
            <a:xfrm>
              <a:off x="1504" y="892"/>
              <a:ext cx="4792" cy="12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编辑标题文本</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EDIT THE TITLE CONTENT</a:t>
                </a:r>
              </a:p>
            </p:txBody>
          </p:sp>
        </p:grpSp>
        <p:grpSp>
          <p:nvGrpSpPr>
            <p:cNvPr id="60" name="组合 59"/>
            <p:cNvGrpSpPr/>
            <p:nvPr userDrawn="1"/>
          </p:nvGrpSpPr>
          <p:grpSpPr>
            <a:xfrm rot="5400000">
              <a:off x="-2054" y="-1324"/>
              <a:ext cx="2657" cy="5021"/>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sp>
          <p:nvSpPr>
            <p:cNvPr id="10" name="椭圆 9"/>
            <p:cNvSpPr/>
            <p:nvPr/>
          </p:nvSpPr>
          <p:spPr>
            <a:xfrm>
              <a:off x="8319" y="4960"/>
              <a:ext cx="1053" cy="1053"/>
            </a:xfrm>
            <a:prstGeom prst="ellipse">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400000000000000" charset="-122"/>
                <a:cs typeface="Arial" panose="020B0604020202020204" pitchFamily="34" charset="0"/>
              </a:endParaRPr>
            </a:p>
          </p:txBody>
        </p:sp>
        <p:sp>
          <p:nvSpPr>
            <p:cNvPr id="11" name="椭圆 10"/>
            <p:cNvSpPr/>
            <p:nvPr/>
          </p:nvSpPr>
          <p:spPr>
            <a:xfrm>
              <a:off x="12113" y="4960"/>
              <a:ext cx="1053" cy="1053"/>
            </a:xfrm>
            <a:prstGeom prst="ellipse">
              <a:avLst/>
            </a:prstGeom>
            <a:gradFill>
              <a:gsLst>
                <a:gs pos="100000">
                  <a:srgbClr val="5793F4"/>
                </a:gs>
                <a:gs pos="0">
                  <a:srgbClr val="7030A0"/>
                </a:gs>
              </a:gsLst>
              <a:lin ang="5400000" scaled="0"/>
            </a:gradFill>
            <a:ln>
              <a:solidFill>
                <a:srgbClr val="4284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400000000000000" charset="-122"/>
                <a:cs typeface="Arial" panose="020B0604020202020204" pitchFamily="34" charset="0"/>
              </a:endParaRPr>
            </a:p>
          </p:txBody>
        </p:sp>
        <p:sp>
          <p:nvSpPr>
            <p:cNvPr id="12" name="椭圆 11"/>
            <p:cNvSpPr/>
            <p:nvPr/>
          </p:nvSpPr>
          <p:spPr>
            <a:xfrm>
              <a:off x="15645" y="4960"/>
              <a:ext cx="1053" cy="1053"/>
            </a:xfrm>
            <a:prstGeom prst="ellipse">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思源宋体" panose="02020400000000000000" charset="-122"/>
                <a:cs typeface="Arial" panose="020B0604020202020204" pitchFamily="34" charset="0"/>
              </a:endParaRPr>
            </a:p>
          </p:txBody>
        </p:sp>
        <p:grpSp>
          <p:nvGrpSpPr>
            <p:cNvPr id="13" name="组合 12"/>
            <p:cNvGrpSpPr/>
            <p:nvPr/>
          </p:nvGrpSpPr>
          <p:grpSpPr>
            <a:xfrm>
              <a:off x="8597" y="5238"/>
              <a:ext cx="496" cy="496"/>
              <a:chOff x="13114719" y="6453470"/>
              <a:chExt cx="912782" cy="912544"/>
            </a:xfrm>
            <a:solidFill>
              <a:schemeClr val="bg1"/>
            </a:solidFill>
          </p:grpSpPr>
          <p:sp>
            <p:nvSpPr>
              <p:cNvPr id="14" name="Freeform 250"/>
              <p:cNvSpPr/>
              <p:nvPr/>
            </p:nvSpPr>
            <p:spPr>
              <a:xfrm>
                <a:off x="13114719" y="6720021"/>
                <a:ext cx="872015" cy="645993"/>
              </a:xfrm>
              <a:custGeom>
                <a:avLst/>
                <a:gdLst/>
                <a:ahLst/>
                <a:cxnLst>
                  <a:cxn ang="0">
                    <a:pos x="wd2" y="hd2"/>
                  </a:cxn>
                  <a:cxn ang="5400000">
                    <a:pos x="wd2" y="hd2"/>
                  </a:cxn>
                  <a:cxn ang="10800000">
                    <a:pos x="wd2" y="hd2"/>
                  </a:cxn>
                  <a:cxn ang="16200000">
                    <a:pos x="wd2" y="hd2"/>
                  </a:cxn>
                </a:cxnLst>
                <a:rect l="0" t="0" r="r" b="b"/>
                <a:pathLst>
                  <a:path w="20156" h="21600" extrusionOk="0">
                    <a:moveTo>
                      <a:pt x="10536" y="21600"/>
                    </a:moveTo>
                    <a:cubicBezTo>
                      <a:pt x="9084" y="21600"/>
                      <a:pt x="7632" y="21073"/>
                      <a:pt x="6180" y="20151"/>
                    </a:cubicBezTo>
                    <a:cubicBezTo>
                      <a:pt x="916" y="16727"/>
                      <a:pt x="-1444" y="7639"/>
                      <a:pt x="916" y="0"/>
                    </a:cubicBezTo>
                    <a:cubicBezTo>
                      <a:pt x="4455" y="2239"/>
                      <a:pt x="4455" y="2239"/>
                      <a:pt x="4455" y="2239"/>
                    </a:cubicBezTo>
                    <a:cubicBezTo>
                      <a:pt x="2912" y="7112"/>
                      <a:pt x="4455" y="12907"/>
                      <a:pt x="7813" y="15146"/>
                    </a:cubicBezTo>
                    <a:cubicBezTo>
                      <a:pt x="11171" y="17385"/>
                      <a:pt x="15164" y="15146"/>
                      <a:pt x="16617" y="10273"/>
                    </a:cubicBezTo>
                    <a:cubicBezTo>
                      <a:pt x="20156" y="12512"/>
                      <a:pt x="20156" y="12512"/>
                      <a:pt x="20156" y="12512"/>
                    </a:cubicBezTo>
                    <a:cubicBezTo>
                      <a:pt x="18976" y="16332"/>
                      <a:pt x="16889" y="19098"/>
                      <a:pt x="14257" y="20546"/>
                    </a:cubicBezTo>
                    <a:cubicBezTo>
                      <a:pt x="13077" y="21205"/>
                      <a:pt x="11806" y="21600"/>
                      <a:pt x="10536" y="21600"/>
                    </a:cubicBez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15" name="Freeform 251"/>
              <p:cNvSpPr/>
              <p:nvPr/>
            </p:nvSpPr>
            <p:spPr>
              <a:xfrm>
                <a:off x="13174539" y="6453470"/>
                <a:ext cx="354357" cy="29791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160" y="853"/>
                      <a:pt x="7200" y="5116"/>
                      <a:pt x="2400" y="12221"/>
                    </a:cubicBezTo>
                    <a:cubicBezTo>
                      <a:pt x="1440" y="13642"/>
                      <a:pt x="720" y="15063"/>
                      <a:pt x="0" y="16484"/>
                    </a:cubicBezTo>
                    <a:cubicBezTo>
                      <a:pt x="9360" y="21600"/>
                      <a:pt x="9360" y="21600"/>
                      <a:pt x="9360" y="21600"/>
                    </a:cubicBezTo>
                    <a:cubicBezTo>
                      <a:pt x="9600" y="21032"/>
                      <a:pt x="10080" y="20463"/>
                      <a:pt x="10320" y="19611"/>
                    </a:cubicBezTo>
                    <a:cubicBezTo>
                      <a:pt x="13200" y="15632"/>
                      <a:pt x="17280" y="12789"/>
                      <a:pt x="21600" y="12221"/>
                    </a:cubicBezTo>
                    <a:lnTo>
                      <a:pt x="21600" y="0"/>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16" name="Freeform 252"/>
              <p:cNvSpPr/>
              <p:nvPr/>
            </p:nvSpPr>
            <p:spPr>
              <a:xfrm>
                <a:off x="13851890" y="6948940"/>
                <a:ext cx="175611" cy="106620"/>
              </a:xfrm>
              <a:custGeom>
                <a:avLst/>
                <a:gdLst/>
                <a:ahLst/>
                <a:cxnLst>
                  <a:cxn ang="0">
                    <a:pos x="wd2" y="hd2"/>
                  </a:cxn>
                  <a:cxn ang="5400000">
                    <a:pos x="wd2" y="hd2"/>
                  </a:cxn>
                  <a:cxn ang="10800000">
                    <a:pos x="wd2" y="hd2"/>
                  </a:cxn>
                  <a:cxn ang="16200000">
                    <a:pos x="wd2" y="hd2"/>
                  </a:cxn>
                </a:cxnLst>
                <a:rect l="0" t="0" r="r" b="b"/>
                <a:pathLst>
                  <a:path w="21600" h="21600" extrusionOk="0">
                    <a:moveTo>
                      <a:pt x="960" y="0"/>
                    </a:moveTo>
                    <a:cubicBezTo>
                      <a:pt x="960" y="3200"/>
                      <a:pt x="480" y="5600"/>
                      <a:pt x="0" y="8000"/>
                    </a:cubicBezTo>
                    <a:cubicBezTo>
                      <a:pt x="18720" y="21600"/>
                      <a:pt x="18720" y="21600"/>
                      <a:pt x="18720" y="21600"/>
                    </a:cubicBezTo>
                    <a:cubicBezTo>
                      <a:pt x="20160" y="15200"/>
                      <a:pt x="21120" y="8000"/>
                      <a:pt x="21600" y="0"/>
                    </a:cubicBezTo>
                    <a:lnTo>
                      <a:pt x="960" y="0"/>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17" name="Freeform 253"/>
              <p:cNvSpPr/>
              <p:nvPr/>
            </p:nvSpPr>
            <p:spPr>
              <a:xfrm>
                <a:off x="13569660" y="6453470"/>
                <a:ext cx="457841" cy="4547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3779" y="21600"/>
                      <a:pt x="13779" y="21600"/>
                      <a:pt x="13779" y="21600"/>
                    </a:cubicBezTo>
                    <a:cubicBezTo>
                      <a:pt x="13779" y="13966"/>
                      <a:pt x="7634" y="7821"/>
                      <a:pt x="0" y="7821"/>
                    </a:cubicBezTo>
                    <a:cubicBezTo>
                      <a:pt x="0" y="0"/>
                      <a:pt x="0" y="0"/>
                      <a:pt x="0" y="0"/>
                    </a:cubicBezTo>
                    <a:cubicBezTo>
                      <a:pt x="11917" y="0"/>
                      <a:pt x="21600" y="9683"/>
                      <a:pt x="21600" y="21600"/>
                    </a:cubicBez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18" name="Rectangle 254"/>
              <p:cNvSpPr/>
              <p:nvPr/>
            </p:nvSpPr>
            <p:spPr>
              <a:xfrm>
                <a:off x="13406594" y="6964620"/>
                <a:ext cx="81532" cy="106621"/>
              </a:xfrm>
              <a:prstGeom prst="rect">
                <a:avLst/>
              </a:pr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19" name="Rectangle 255"/>
              <p:cNvSpPr/>
              <p:nvPr/>
            </p:nvSpPr>
            <p:spPr>
              <a:xfrm>
                <a:off x="13528895" y="6829777"/>
                <a:ext cx="84668" cy="241466"/>
              </a:xfrm>
              <a:prstGeom prst="rect">
                <a:avLst/>
              </a:pr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20" name="Rectangle 256"/>
              <p:cNvSpPr/>
              <p:nvPr/>
            </p:nvSpPr>
            <p:spPr>
              <a:xfrm>
                <a:off x="13654331" y="6760786"/>
                <a:ext cx="81532" cy="310455"/>
              </a:xfrm>
              <a:prstGeom prst="rect">
                <a:avLst/>
              </a:pr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grpSp>
        <p:grpSp>
          <p:nvGrpSpPr>
            <p:cNvPr id="21" name="组合 20"/>
            <p:cNvGrpSpPr/>
            <p:nvPr/>
          </p:nvGrpSpPr>
          <p:grpSpPr>
            <a:xfrm>
              <a:off x="12331" y="5275"/>
              <a:ext cx="616" cy="421"/>
              <a:chOff x="13080462" y="8952774"/>
              <a:chExt cx="1133225" cy="774567"/>
            </a:xfrm>
            <a:solidFill>
              <a:schemeClr val="bg1"/>
            </a:solidFill>
          </p:grpSpPr>
          <p:sp>
            <p:nvSpPr>
              <p:cNvPr id="22" name="Freeform 327"/>
              <p:cNvSpPr/>
              <p:nvPr/>
            </p:nvSpPr>
            <p:spPr>
              <a:xfrm>
                <a:off x="13080462" y="8952774"/>
                <a:ext cx="868644" cy="774567"/>
              </a:xfrm>
              <a:custGeom>
                <a:avLst/>
                <a:gdLst/>
                <a:ahLst/>
                <a:cxnLst>
                  <a:cxn ang="0">
                    <a:pos x="wd2" y="hd2"/>
                  </a:cxn>
                  <a:cxn ang="5400000">
                    <a:pos x="wd2" y="hd2"/>
                  </a:cxn>
                  <a:cxn ang="10800000">
                    <a:pos x="wd2" y="hd2"/>
                  </a:cxn>
                  <a:cxn ang="16200000">
                    <a:pos x="wd2" y="hd2"/>
                  </a:cxn>
                </a:cxnLst>
                <a:rect l="0" t="0" r="r" b="b"/>
                <a:pathLst>
                  <a:path w="21600" h="21600" extrusionOk="0">
                    <a:moveTo>
                      <a:pt x="20916" y="0"/>
                    </a:moveTo>
                    <a:cubicBezTo>
                      <a:pt x="684" y="0"/>
                      <a:pt x="684" y="0"/>
                      <a:pt x="684" y="0"/>
                    </a:cubicBezTo>
                    <a:cubicBezTo>
                      <a:pt x="293" y="0"/>
                      <a:pt x="0" y="439"/>
                      <a:pt x="0" y="877"/>
                    </a:cubicBezTo>
                    <a:cubicBezTo>
                      <a:pt x="0" y="20832"/>
                      <a:pt x="0" y="20832"/>
                      <a:pt x="0" y="20832"/>
                    </a:cubicBezTo>
                    <a:cubicBezTo>
                      <a:pt x="0" y="21271"/>
                      <a:pt x="293" y="21600"/>
                      <a:pt x="684" y="21600"/>
                    </a:cubicBezTo>
                    <a:cubicBezTo>
                      <a:pt x="20916" y="21600"/>
                      <a:pt x="20916" y="21600"/>
                      <a:pt x="20916" y="21600"/>
                    </a:cubicBezTo>
                    <a:cubicBezTo>
                      <a:pt x="21307" y="21600"/>
                      <a:pt x="21600" y="21271"/>
                      <a:pt x="21600" y="20832"/>
                    </a:cubicBezTo>
                    <a:cubicBezTo>
                      <a:pt x="21600" y="877"/>
                      <a:pt x="21600" y="877"/>
                      <a:pt x="21600" y="877"/>
                    </a:cubicBezTo>
                    <a:cubicBezTo>
                      <a:pt x="21600" y="439"/>
                      <a:pt x="21307" y="0"/>
                      <a:pt x="20916" y="0"/>
                    </a:cubicBezTo>
                    <a:close/>
                    <a:moveTo>
                      <a:pt x="16615" y="1754"/>
                    </a:moveTo>
                    <a:cubicBezTo>
                      <a:pt x="17104" y="1754"/>
                      <a:pt x="17495" y="2193"/>
                      <a:pt x="17495" y="2741"/>
                    </a:cubicBezTo>
                    <a:cubicBezTo>
                      <a:pt x="17495" y="3289"/>
                      <a:pt x="17104" y="3728"/>
                      <a:pt x="16615" y="3728"/>
                    </a:cubicBezTo>
                    <a:cubicBezTo>
                      <a:pt x="16127" y="3728"/>
                      <a:pt x="15736" y="3289"/>
                      <a:pt x="15736" y="2741"/>
                    </a:cubicBezTo>
                    <a:cubicBezTo>
                      <a:pt x="15736" y="2193"/>
                      <a:pt x="16127" y="1754"/>
                      <a:pt x="16615" y="1754"/>
                    </a:cubicBezTo>
                    <a:close/>
                    <a:moveTo>
                      <a:pt x="13976" y="1754"/>
                    </a:moveTo>
                    <a:cubicBezTo>
                      <a:pt x="14465" y="1754"/>
                      <a:pt x="14856" y="2193"/>
                      <a:pt x="14856" y="2741"/>
                    </a:cubicBezTo>
                    <a:cubicBezTo>
                      <a:pt x="14856" y="3289"/>
                      <a:pt x="14465" y="3728"/>
                      <a:pt x="13976" y="3728"/>
                    </a:cubicBezTo>
                    <a:cubicBezTo>
                      <a:pt x="13390" y="3728"/>
                      <a:pt x="12999" y="3289"/>
                      <a:pt x="12999" y="2741"/>
                    </a:cubicBezTo>
                    <a:cubicBezTo>
                      <a:pt x="12999" y="2193"/>
                      <a:pt x="13390" y="1754"/>
                      <a:pt x="13976" y="1754"/>
                    </a:cubicBezTo>
                    <a:close/>
                    <a:moveTo>
                      <a:pt x="20232" y="20065"/>
                    </a:moveTo>
                    <a:cubicBezTo>
                      <a:pt x="1368" y="20065"/>
                      <a:pt x="1368" y="20065"/>
                      <a:pt x="1368" y="20065"/>
                    </a:cubicBezTo>
                    <a:cubicBezTo>
                      <a:pt x="1368" y="5482"/>
                      <a:pt x="1368" y="5482"/>
                      <a:pt x="1368" y="5482"/>
                    </a:cubicBezTo>
                    <a:cubicBezTo>
                      <a:pt x="20232" y="5482"/>
                      <a:pt x="20232" y="5482"/>
                      <a:pt x="20232" y="5482"/>
                    </a:cubicBezTo>
                    <a:lnTo>
                      <a:pt x="20232" y="20065"/>
                    </a:lnTo>
                    <a:close/>
                    <a:moveTo>
                      <a:pt x="19352" y="3728"/>
                    </a:moveTo>
                    <a:cubicBezTo>
                      <a:pt x="18766" y="3728"/>
                      <a:pt x="18375" y="3289"/>
                      <a:pt x="18375" y="2741"/>
                    </a:cubicBezTo>
                    <a:cubicBezTo>
                      <a:pt x="18375" y="2193"/>
                      <a:pt x="18766" y="1754"/>
                      <a:pt x="19352" y="1754"/>
                    </a:cubicBezTo>
                    <a:cubicBezTo>
                      <a:pt x="19841" y="1754"/>
                      <a:pt x="20232" y="2193"/>
                      <a:pt x="20232" y="2741"/>
                    </a:cubicBezTo>
                    <a:cubicBezTo>
                      <a:pt x="20232" y="3289"/>
                      <a:pt x="19841" y="3728"/>
                      <a:pt x="19352" y="3728"/>
                    </a:cubicBez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23" name="Rectangle 328"/>
              <p:cNvSpPr/>
              <p:nvPr/>
            </p:nvSpPr>
            <p:spPr>
              <a:xfrm>
                <a:off x="13193353" y="9216190"/>
                <a:ext cx="630315" cy="119164"/>
              </a:xfrm>
              <a:prstGeom prst="rect">
                <a:avLst/>
              </a:pr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24" name="Rectangle 329"/>
              <p:cNvSpPr/>
              <p:nvPr/>
            </p:nvSpPr>
            <p:spPr>
              <a:xfrm>
                <a:off x="13193353" y="9385527"/>
                <a:ext cx="200696" cy="210106"/>
              </a:xfrm>
              <a:prstGeom prst="rect">
                <a:avLst/>
              </a:pr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25" name="Rectangle 330"/>
              <p:cNvSpPr/>
              <p:nvPr/>
            </p:nvSpPr>
            <p:spPr>
              <a:xfrm>
                <a:off x="13428546" y="9388662"/>
                <a:ext cx="213240" cy="28225"/>
              </a:xfrm>
              <a:prstGeom prst="rect">
                <a:avLst/>
              </a:pr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26" name="Rectangle 331"/>
              <p:cNvSpPr/>
              <p:nvPr/>
            </p:nvSpPr>
            <p:spPr>
              <a:xfrm>
                <a:off x="13428546" y="9473330"/>
                <a:ext cx="213240" cy="28226"/>
              </a:xfrm>
              <a:prstGeom prst="rect">
                <a:avLst/>
              </a:pr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27" name="Rectangle 332"/>
              <p:cNvSpPr/>
              <p:nvPr/>
            </p:nvSpPr>
            <p:spPr>
              <a:xfrm>
                <a:off x="13428546" y="9558001"/>
                <a:ext cx="213240" cy="28225"/>
              </a:xfrm>
              <a:prstGeom prst="rect">
                <a:avLst/>
              </a:pr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28" name="Freeform 333"/>
              <p:cNvSpPr/>
              <p:nvPr/>
            </p:nvSpPr>
            <p:spPr>
              <a:xfrm>
                <a:off x="13735864" y="9517233"/>
                <a:ext cx="81534" cy="81534"/>
              </a:xfrm>
              <a:custGeom>
                <a:avLst/>
                <a:gdLst/>
                <a:ahLst/>
                <a:cxnLst>
                  <a:cxn ang="0">
                    <a:pos x="wd2" y="hd2"/>
                  </a:cxn>
                  <a:cxn ang="5400000">
                    <a:pos x="wd2" y="hd2"/>
                  </a:cxn>
                  <a:cxn ang="10800000">
                    <a:pos x="wd2" y="hd2"/>
                  </a:cxn>
                  <a:cxn ang="16200000">
                    <a:pos x="wd2" y="hd2"/>
                  </a:cxn>
                </a:cxnLst>
                <a:rect l="0" t="0" r="r" b="b"/>
                <a:pathLst>
                  <a:path w="21600" h="21600" extrusionOk="0">
                    <a:moveTo>
                      <a:pt x="6646" y="0"/>
                    </a:moveTo>
                    <a:lnTo>
                      <a:pt x="6646" y="1662"/>
                    </a:lnTo>
                    <a:lnTo>
                      <a:pt x="0" y="21600"/>
                    </a:lnTo>
                    <a:lnTo>
                      <a:pt x="19938" y="14954"/>
                    </a:lnTo>
                    <a:lnTo>
                      <a:pt x="21600" y="14954"/>
                    </a:lnTo>
                    <a:lnTo>
                      <a:pt x="6646" y="0"/>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29" name="Freeform 334"/>
              <p:cNvSpPr/>
              <p:nvPr/>
            </p:nvSpPr>
            <p:spPr>
              <a:xfrm>
                <a:off x="14061996" y="9120944"/>
                <a:ext cx="151691" cy="151691"/>
              </a:xfrm>
              <a:custGeom>
                <a:avLst/>
                <a:gdLst/>
                <a:ahLst/>
                <a:cxnLst>
                  <a:cxn ang="0">
                    <a:pos x="wd2" y="hd2"/>
                  </a:cxn>
                  <a:cxn ang="5400000">
                    <a:pos x="wd2" y="hd2"/>
                  </a:cxn>
                  <a:cxn ang="10800000">
                    <a:pos x="wd2" y="hd2"/>
                  </a:cxn>
                  <a:cxn ang="16200000">
                    <a:pos x="wd2" y="hd2"/>
                  </a:cxn>
                </a:cxnLst>
                <a:rect l="0" t="0" r="r" b="b"/>
                <a:pathLst>
                  <a:path w="21323" h="21323" extrusionOk="0">
                    <a:moveTo>
                      <a:pt x="16062" y="21323"/>
                    </a:moveTo>
                    <a:cubicBezTo>
                      <a:pt x="20492" y="16892"/>
                      <a:pt x="20492" y="16892"/>
                      <a:pt x="20492" y="16892"/>
                    </a:cubicBezTo>
                    <a:cubicBezTo>
                      <a:pt x="21600" y="15785"/>
                      <a:pt x="21600" y="13569"/>
                      <a:pt x="20492" y="11908"/>
                    </a:cubicBezTo>
                    <a:cubicBezTo>
                      <a:pt x="9415" y="831"/>
                      <a:pt x="9415" y="831"/>
                      <a:pt x="9415" y="831"/>
                    </a:cubicBezTo>
                    <a:cubicBezTo>
                      <a:pt x="7754" y="-277"/>
                      <a:pt x="5538" y="-277"/>
                      <a:pt x="3877" y="831"/>
                    </a:cubicBezTo>
                    <a:cubicBezTo>
                      <a:pt x="0" y="5261"/>
                      <a:pt x="0" y="5261"/>
                      <a:pt x="0" y="5261"/>
                    </a:cubicBezTo>
                    <a:lnTo>
                      <a:pt x="16062" y="21323"/>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30" name="Freeform 335"/>
              <p:cNvSpPr/>
              <p:nvPr/>
            </p:nvSpPr>
            <p:spPr>
              <a:xfrm>
                <a:off x="13801540" y="9169149"/>
                <a:ext cx="363942" cy="363943"/>
              </a:xfrm>
              <a:custGeom>
                <a:avLst/>
                <a:gdLst/>
                <a:ahLst/>
                <a:cxnLst>
                  <a:cxn ang="0">
                    <a:pos x="wd2" y="hd2"/>
                  </a:cxn>
                  <a:cxn ang="5400000">
                    <a:pos x="wd2" y="hd2"/>
                  </a:cxn>
                  <a:cxn ang="10800000">
                    <a:pos x="wd2" y="hd2"/>
                  </a:cxn>
                  <a:cxn ang="16200000">
                    <a:pos x="wd2" y="hd2"/>
                  </a:cxn>
                </a:cxnLst>
                <a:rect l="0" t="0" r="r" b="b"/>
                <a:pathLst>
                  <a:path w="21426" h="21426" extrusionOk="0">
                    <a:moveTo>
                      <a:pt x="14691" y="0"/>
                    </a:moveTo>
                    <a:cubicBezTo>
                      <a:pt x="14458" y="0"/>
                      <a:pt x="14458" y="0"/>
                      <a:pt x="14458" y="232"/>
                    </a:cubicBezTo>
                    <a:cubicBezTo>
                      <a:pt x="523" y="14168"/>
                      <a:pt x="523" y="14168"/>
                      <a:pt x="523" y="14168"/>
                    </a:cubicBezTo>
                    <a:cubicBezTo>
                      <a:pt x="-174" y="14865"/>
                      <a:pt x="-174" y="15794"/>
                      <a:pt x="523" y="16490"/>
                    </a:cubicBezTo>
                    <a:cubicBezTo>
                      <a:pt x="523" y="16490"/>
                      <a:pt x="523" y="16490"/>
                      <a:pt x="523" y="16490"/>
                    </a:cubicBezTo>
                    <a:cubicBezTo>
                      <a:pt x="987" y="16955"/>
                      <a:pt x="1684" y="17187"/>
                      <a:pt x="2149" y="16955"/>
                    </a:cubicBezTo>
                    <a:cubicBezTo>
                      <a:pt x="2149" y="17419"/>
                      <a:pt x="2149" y="18116"/>
                      <a:pt x="2613" y="18581"/>
                    </a:cubicBezTo>
                    <a:cubicBezTo>
                      <a:pt x="2845" y="18813"/>
                      <a:pt x="2845" y="18813"/>
                      <a:pt x="2845" y="18813"/>
                    </a:cubicBezTo>
                    <a:cubicBezTo>
                      <a:pt x="3310" y="19277"/>
                      <a:pt x="3774" y="19277"/>
                      <a:pt x="4471" y="19045"/>
                    </a:cubicBezTo>
                    <a:cubicBezTo>
                      <a:pt x="4239" y="19742"/>
                      <a:pt x="4239" y="20439"/>
                      <a:pt x="4703" y="20671"/>
                    </a:cubicBezTo>
                    <a:cubicBezTo>
                      <a:pt x="4936" y="20903"/>
                      <a:pt x="4936" y="20903"/>
                      <a:pt x="4936" y="20903"/>
                    </a:cubicBezTo>
                    <a:cubicBezTo>
                      <a:pt x="5632" y="21600"/>
                      <a:pt x="6561" y="21600"/>
                      <a:pt x="7258" y="20903"/>
                    </a:cubicBezTo>
                    <a:cubicBezTo>
                      <a:pt x="21194" y="6968"/>
                      <a:pt x="21194" y="6968"/>
                      <a:pt x="21194" y="6968"/>
                    </a:cubicBezTo>
                    <a:cubicBezTo>
                      <a:pt x="21194" y="6968"/>
                      <a:pt x="21194" y="6735"/>
                      <a:pt x="21426" y="6735"/>
                    </a:cubicBezTo>
                    <a:lnTo>
                      <a:pt x="14691" y="0"/>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grpSp>
        <p:grpSp>
          <p:nvGrpSpPr>
            <p:cNvPr id="31" name="组合 30"/>
            <p:cNvGrpSpPr/>
            <p:nvPr/>
          </p:nvGrpSpPr>
          <p:grpSpPr>
            <a:xfrm>
              <a:off x="15934" y="5275"/>
              <a:ext cx="476" cy="421"/>
              <a:chOff x="15288128" y="8952774"/>
              <a:chExt cx="874914" cy="774567"/>
            </a:xfrm>
            <a:solidFill>
              <a:schemeClr val="bg1"/>
            </a:solidFill>
          </p:grpSpPr>
          <p:sp>
            <p:nvSpPr>
              <p:cNvPr id="32" name="Freeform 336"/>
              <p:cNvSpPr/>
              <p:nvPr/>
            </p:nvSpPr>
            <p:spPr>
              <a:xfrm>
                <a:off x="15288128" y="8952774"/>
                <a:ext cx="874914" cy="774567"/>
              </a:xfrm>
              <a:custGeom>
                <a:avLst/>
                <a:gdLst/>
                <a:ahLst/>
                <a:cxnLst>
                  <a:cxn ang="0">
                    <a:pos x="wd2" y="hd2"/>
                  </a:cxn>
                  <a:cxn ang="5400000">
                    <a:pos x="wd2" y="hd2"/>
                  </a:cxn>
                  <a:cxn ang="10800000">
                    <a:pos x="wd2" y="hd2"/>
                  </a:cxn>
                  <a:cxn ang="16200000">
                    <a:pos x="wd2" y="hd2"/>
                  </a:cxn>
                </a:cxnLst>
                <a:rect l="0" t="0" r="r" b="b"/>
                <a:pathLst>
                  <a:path w="21600" h="21600" extrusionOk="0">
                    <a:moveTo>
                      <a:pt x="20919" y="0"/>
                    </a:moveTo>
                    <a:cubicBezTo>
                      <a:pt x="681" y="0"/>
                      <a:pt x="681" y="0"/>
                      <a:pt x="681" y="0"/>
                    </a:cubicBezTo>
                    <a:cubicBezTo>
                      <a:pt x="389" y="0"/>
                      <a:pt x="0" y="439"/>
                      <a:pt x="0" y="877"/>
                    </a:cubicBezTo>
                    <a:cubicBezTo>
                      <a:pt x="0" y="20832"/>
                      <a:pt x="0" y="20832"/>
                      <a:pt x="0" y="20832"/>
                    </a:cubicBezTo>
                    <a:cubicBezTo>
                      <a:pt x="0" y="21271"/>
                      <a:pt x="389" y="21600"/>
                      <a:pt x="681" y="21600"/>
                    </a:cubicBezTo>
                    <a:cubicBezTo>
                      <a:pt x="20919" y="21600"/>
                      <a:pt x="20919" y="21600"/>
                      <a:pt x="20919" y="21600"/>
                    </a:cubicBezTo>
                    <a:cubicBezTo>
                      <a:pt x="21308" y="21600"/>
                      <a:pt x="21600" y="21271"/>
                      <a:pt x="21600" y="20832"/>
                    </a:cubicBezTo>
                    <a:cubicBezTo>
                      <a:pt x="21600" y="877"/>
                      <a:pt x="21600" y="877"/>
                      <a:pt x="21600" y="877"/>
                    </a:cubicBezTo>
                    <a:cubicBezTo>
                      <a:pt x="21600" y="439"/>
                      <a:pt x="21308" y="0"/>
                      <a:pt x="20919" y="0"/>
                    </a:cubicBezTo>
                    <a:close/>
                    <a:moveTo>
                      <a:pt x="16638" y="1754"/>
                    </a:moveTo>
                    <a:cubicBezTo>
                      <a:pt x="17124" y="1754"/>
                      <a:pt x="17514" y="2193"/>
                      <a:pt x="17514" y="2741"/>
                    </a:cubicBezTo>
                    <a:cubicBezTo>
                      <a:pt x="17514" y="3289"/>
                      <a:pt x="17124" y="3728"/>
                      <a:pt x="16638" y="3728"/>
                    </a:cubicBezTo>
                    <a:cubicBezTo>
                      <a:pt x="16151" y="3728"/>
                      <a:pt x="15762" y="3289"/>
                      <a:pt x="15762" y="2741"/>
                    </a:cubicBezTo>
                    <a:cubicBezTo>
                      <a:pt x="15762" y="2193"/>
                      <a:pt x="16151" y="1754"/>
                      <a:pt x="16638" y="1754"/>
                    </a:cubicBezTo>
                    <a:close/>
                    <a:moveTo>
                      <a:pt x="13914" y="1754"/>
                    </a:moveTo>
                    <a:cubicBezTo>
                      <a:pt x="14497" y="1754"/>
                      <a:pt x="14886" y="2193"/>
                      <a:pt x="14886" y="2741"/>
                    </a:cubicBezTo>
                    <a:cubicBezTo>
                      <a:pt x="14886" y="3289"/>
                      <a:pt x="14497" y="3728"/>
                      <a:pt x="13914" y="3728"/>
                    </a:cubicBezTo>
                    <a:cubicBezTo>
                      <a:pt x="13427" y="3728"/>
                      <a:pt x="13038" y="3289"/>
                      <a:pt x="13038" y="2741"/>
                    </a:cubicBezTo>
                    <a:cubicBezTo>
                      <a:pt x="13038" y="2193"/>
                      <a:pt x="13427" y="1754"/>
                      <a:pt x="13914" y="1754"/>
                    </a:cubicBezTo>
                    <a:close/>
                    <a:moveTo>
                      <a:pt x="20238" y="20065"/>
                    </a:moveTo>
                    <a:cubicBezTo>
                      <a:pt x="1362" y="20065"/>
                      <a:pt x="1362" y="20065"/>
                      <a:pt x="1362" y="20065"/>
                    </a:cubicBezTo>
                    <a:cubicBezTo>
                      <a:pt x="1362" y="5482"/>
                      <a:pt x="1362" y="5482"/>
                      <a:pt x="1362" y="5482"/>
                    </a:cubicBezTo>
                    <a:cubicBezTo>
                      <a:pt x="20238" y="5482"/>
                      <a:pt x="20238" y="5482"/>
                      <a:pt x="20238" y="5482"/>
                    </a:cubicBezTo>
                    <a:lnTo>
                      <a:pt x="20238" y="20065"/>
                    </a:lnTo>
                    <a:close/>
                    <a:moveTo>
                      <a:pt x="19362" y="3728"/>
                    </a:moveTo>
                    <a:cubicBezTo>
                      <a:pt x="18778" y="3728"/>
                      <a:pt x="18389" y="3289"/>
                      <a:pt x="18389" y="2741"/>
                    </a:cubicBezTo>
                    <a:cubicBezTo>
                      <a:pt x="18389" y="2193"/>
                      <a:pt x="18778" y="1754"/>
                      <a:pt x="19362" y="1754"/>
                    </a:cubicBezTo>
                    <a:cubicBezTo>
                      <a:pt x="19849" y="1754"/>
                      <a:pt x="20238" y="2193"/>
                      <a:pt x="20238" y="2741"/>
                    </a:cubicBezTo>
                    <a:cubicBezTo>
                      <a:pt x="20238" y="3289"/>
                      <a:pt x="19849" y="3728"/>
                      <a:pt x="19362" y="3728"/>
                    </a:cubicBez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33" name="Freeform 337"/>
              <p:cNvSpPr/>
              <p:nvPr/>
            </p:nvSpPr>
            <p:spPr>
              <a:xfrm>
                <a:off x="15843182" y="9187965"/>
                <a:ext cx="84670" cy="72128"/>
              </a:xfrm>
              <a:custGeom>
                <a:avLst/>
                <a:gdLst/>
                <a:ahLst/>
                <a:cxnLst>
                  <a:cxn ang="0">
                    <a:pos x="wd2" y="hd2"/>
                  </a:cxn>
                  <a:cxn ang="5400000">
                    <a:pos x="wd2" y="hd2"/>
                  </a:cxn>
                  <a:cxn ang="10800000">
                    <a:pos x="wd2" y="hd2"/>
                  </a:cxn>
                  <a:cxn ang="16200000">
                    <a:pos x="wd2" y="hd2"/>
                  </a:cxn>
                </a:cxnLst>
                <a:rect l="0" t="0" r="r" b="b"/>
                <a:pathLst>
                  <a:path w="21600" h="21600" extrusionOk="0">
                    <a:moveTo>
                      <a:pt x="21600" y="16800"/>
                    </a:moveTo>
                    <a:cubicBezTo>
                      <a:pt x="21600" y="19200"/>
                      <a:pt x="19543" y="21600"/>
                      <a:pt x="17486" y="21600"/>
                    </a:cubicBezTo>
                    <a:cubicBezTo>
                      <a:pt x="3086" y="21600"/>
                      <a:pt x="3086" y="21600"/>
                      <a:pt x="3086" y="21600"/>
                    </a:cubicBezTo>
                    <a:cubicBezTo>
                      <a:pt x="1029" y="21600"/>
                      <a:pt x="0" y="19200"/>
                      <a:pt x="0" y="16800"/>
                    </a:cubicBezTo>
                    <a:cubicBezTo>
                      <a:pt x="0" y="3600"/>
                      <a:pt x="0" y="3600"/>
                      <a:pt x="0" y="3600"/>
                    </a:cubicBezTo>
                    <a:cubicBezTo>
                      <a:pt x="0" y="2400"/>
                      <a:pt x="1029" y="0"/>
                      <a:pt x="3086" y="0"/>
                    </a:cubicBezTo>
                    <a:cubicBezTo>
                      <a:pt x="17486" y="0"/>
                      <a:pt x="17486" y="0"/>
                      <a:pt x="17486" y="0"/>
                    </a:cubicBezTo>
                    <a:cubicBezTo>
                      <a:pt x="19543" y="0"/>
                      <a:pt x="21600" y="2400"/>
                      <a:pt x="21600" y="3600"/>
                    </a:cubicBezTo>
                    <a:lnTo>
                      <a:pt x="21600" y="16800"/>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34" name="Freeform 338"/>
              <p:cNvSpPr/>
              <p:nvPr/>
            </p:nvSpPr>
            <p:spPr>
              <a:xfrm>
                <a:off x="15719091" y="9249966"/>
                <a:ext cx="90436" cy="98736"/>
              </a:xfrm>
              <a:custGeom>
                <a:avLst/>
                <a:gdLst/>
                <a:ahLst/>
                <a:cxnLst>
                  <a:cxn ang="0">
                    <a:pos x="wd2" y="hd2"/>
                  </a:cxn>
                  <a:cxn ang="5400000">
                    <a:pos x="wd2" y="hd2"/>
                  </a:cxn>
                  <a:cxn ang="10800000">
                    <a:pos x="wd2" y="hd2"/>
                  </a:cxn>
                  <a:cxn ang="16200000">
                    <a:pos x="wd2" y="hd2"/>
                  </a:cxn>
                </a:cxnLst>
                <a:rect l="0" t="0" r="r" b="b"/>
                <a:pathLst>
                  <a:path w="20764" h="20608" extrusionOk="0">
                    <a:moveTo>
                      <a:pt x="19491" y="5310"/>
                    </a:moveTo>
                    <a:cubicBezTo>
                      <a:pt x="20391" y="6141"/>
                      <a:pt x="21291" y="7803"/>
                      <a:pt x="20391" y="8633"/>
                    </a:cubicBezTo>
                    <a:cubicBezTo>
                      <a:pt x="14091" y="19433"/>
                      <a:pt x="14091" y="19433"/>
                      <a:pt x="14091" y="19433"/>
                    </a:cubicBezTo>
                    <a:cubicBezTo>
                      <a:pt x="13191" y="20264"/>
                      <a:pt x="11391" y="21095"/>
                      <a:pt x="9591" y="20264"/>
                    </a:cubicBezTo>
                    <a:cubicBezTo>
                      <a:pt x="1491" y="15280"/>
                      <a:pt x="1491" y="15280"/>
                      <a:pt x="1491" y="15280"/>
                    </a:cubicBezTo>
                    <a:cubicBezTo>
                      <a:pt x="-309" y="14449"/>
                      <a:pt x="-309" y="12787"/>
                      <a:pt x="591" y="11957"/>
                    </a:cubicBezTo>
                    <a:cubicBezTo>
                      <a:pt x="6891" y="1987"/>
                      <a:pt x="6891" y="1987"/>
                      <a:pt x="6891" y="1987"/>
                    </a:cubicBezTo>
                    <a:cubicBezTo>
                      <a:pt x="7791" y="326"/>
                      <a:pt x="9591" y="-505"/>
                      <a:pt x="10491" y="326"/>
                    </a:cubicBezTo>
                    <a:lnTo>
                      <a:pt x="19491" y="5310"/>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35" name="Freeform 339"/>
              <p:cNvSpPr/>
              <p:nvPr/>
            </p:nvSpPr>
            <p:spPr>
              <a:xfrm>
                <a:off x="15723176" y="9396268"/>
                <a:ext cx="90436" cy="93602"/>
              </a:xfrm>
              <a:custGeom>
                <a:avLst/>
                <a:gdLst/>
                <a:ahLst/>
                <a:cxnLst>
                  <a:cxn ang="0">
                    <a:pos x="wd2" y="hd2"/>
                  </a:cxn>
                  <a:cxn ang="5400000">
                    <a:pos x="wd2" y="hd2"/>
                  </a:cxn>
                  <a:cxn ang="10800000">
                    <a:pos x="wd2" y="hd2"/>
                  </a:cxn>
                  <a:cxn ang="16200000">
                    <a:pos x="wd2" y="hd2"/>
                  </a:cxn>
                </a:cxnLst>
                <a:rect l="0" t="0" r="r" b="b"/>
                <a:pathLst>
                  <a:path w="20764" h="20797" extrusionOk="0">
                    <a:moveTo>
                      <a:pt x="10273" y="568"/>
                    </a:moveTo>
                    <a:cubicBezTo>
                      <a:pt x="11173" y="-296"/>
                      <a:pt x="12973" y="-296"/>
                      <a:pt x="13873" y="1432"/>
                    </a:cubicBezTo>
                    <a:cubicBezTo>
                      <a:pt x="20173" y="11800"/>
                      <a:pt x="20173" y="11800"/>
                      <a:pt x="20173" y="11800"/>
                    </a:cubicBezTo>
                    <a:cubicBezTo>
                      <a:pt x="21073" y="13528"/>
                      <a:pt x="21073" y="15256"/>
                      <a:pt x="19273" y="16120"/>
                    </a:cubicBezTo>
                    <a:cubicBezTo>
                      <a:pt x="11173" y="20440"/>
                      <a:pt x="11173" y="20440"/>
                      <a:pt x="11173" y="20440"/>
                    </a:cubicBezTo>
                    <a:cubicBezTo>
                      <a:pt x="9373" y="21304"/>
                      <a:pt x="7573" y="20440"/>
                      <a:pt x="6673" y="19576"/>
                    </a:cubicBezTo>
                    <a:cubicBezTo>
                      <a:pt x="373" y="8344"/>
                      <a:pt x="373" y="8344"/>
                      <a:pt x="373" y="8344"/>
                    </a:cubicBezTo>
                    <a:cubicBezTo>
                      <a:pt x="-527" y="7480"/>
                      <a:pt x="373" y="5752"/>
                      <a:pt x="1273" y="4888"/>
                    </a:cubicBezTo>
                    <a:lnTo>
                      <a:pt x="10273" y="568"/>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36" name="Freeform 340"/>
              <p:cNvSpPr/>
              <p:nvPr/>
            </p:nvSpPr>
            <p:spPr>
              <a:xfrm>
                <a:off x="15855724" y="9473330"/>
                <a:ext cx="78400" cy="68990"/>
              </a:xfrm>
              <a:custGeom>
                <a:avLst/>
                <a:gdLst/>
                <a:ahLst/>
                <a:cxnLst>
                  <a:cxn ang="0">
                    <a:pos x="wd2" y="hd2"/>
                  </a:cxn>
                  <a:cxn ang="5400000">
                    <a:pos x="wd2" y="hd2"/>
                  </a:cxn>
                  <a:cxn ang="10800000">
                    <a:pos x="wd2" y="hd2"/>
                  </a:cxn>
                  <a:cxn ang="16200000">
                    <a:pos x="wd2" y="hd2"/>
                  </a:cxn>
                </a:cxnLst>
                <a:rect l="0" t="0" r="r" b="b"/>
                <a:pathLst>
                  <a:path w="21600" h="21600" extrusionOk="0">
                    <a:moveTo>
                      <a:pt x="0" y="4800"/>
                    </a:moveTo>
                    <a:cubicBezTo>
                      <a:pt x="0" y="2400"/>
                      <a:pt x="1080" y="0"/>
                      <a:pt x="3240" y="0"/>
                    </a:cubicBezTo>
                    <a:cubicBezTo>
                      <a:pt x="18360" y="0"/>
                      <a:pt x="18360" y="0"/>
                      <a:pt x="18360" y="0"/>
                    </a:cubicBezTo>
                    <a:cubicBezTo>
                      <a:pt x="20520" y="0"/>
                      <a:pt x="21600" y="2400"/>
                      <a:pt x="21600" y="4800"/>
                    </a:cubicBezTo>
                    <a:cubicBezTo>
                      <a:pt x="21600" y="18000"/>
                      <a:pt x="21600" y="18000"/>
                      <a:pt x="21600" y="18000"/>
                    </a:cubicBezTo>
                    <a:cubicBezTo>
                      <a:pt x="21600" y="19200"/>
                      <a:pt x="20520" y="21600"/>
                      <a:pt x="18360" y="21600"/>
                    </a:cubicBezTo>
                    <a:cubicBezTo>
                      <a:pt x="3240" y="21600"/>
                      <a:pt x="3240" y="21600"/>
                      <a:pt x="3240" y="21600"/>
                    </a:cubicBezTo>
                    <a:cubicBezTo>
                      <a:pt x="1080" y="21600"/>
                      <a:pt x="0" y="19200"/>
                      <a:pt x="0" y="18000"/>
                    </a:cubicBezTo>
                    <a:lnTo>
                      <a:pt x="0" y="4800"/>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37" name="Freeform 341"/>
              <p:cNvSpPr/>
              <p:nvPr/>
            </p:nvSpPr>
            <p:spPr>
              <a:xfrm>
                <a:off x="15969962" y="9384809"/>
                <a:ext cx="90437" cy="98648"/>
              </a:xfrm>
              <a:custGeom>
                <a:avLst/>
                <a:gdLst/>
                <a:ahLst/>
                <a:cxnLst>
                  <a:cxn ang="0">
                    <a:pos x="wd2" y="hd2"/>
                  </a:cxn>
                  <a:cxn ang="5400000">
                    <a:pos x="wd2" y="hd2"/>
                  </a:cxn>
                  <a:cxn ang="10800000">
                    <a:pos x="wd2" y="hd2"/>
                  </a:cxn>
                  <a:cxn ang="16200000">
                    <a:pos x="wd2" y="hd2"/>
                  </a:cxn>
                </a:cxnLst>
                <a:rect l="0" t="0" r="r" b="b"/>
                <a:pathLst>
                  <a:path w="20764" h="20590" extrusionOk="0">
                    <a:moveTo>
                      <a:pt x="1491" y="15280"/>
                    </a:moveTo>
                    <a:cubicBezTo>
                      <a:pt x="-309" y="14449"/>
                      <a:pt x="-309" y="12787"/>
                      <a:pt x="591" y="11957"/>
                    </a:cubicBezTo>
                    <a:cubicBezTo>
                      <a:pt x="6891" y="1987"/>
                      <a:pt x="6891" y="1987"/>
                      <a:pt x="6891" y="1987"/>
                    </a:cubicBezTo>
                    <a:cubicBezTo>
                      <a:pt x="6891" y="326"/>
                      <a:pt x="9591" y="-505"/>
                      <a:pt x="10491" y="326"/>
                    </a:cubicBezTo>
                    <a:cubicBezTo>
                      <a:pt x="19491" y="5310"/>
                      <a:pt x="19491" y="5310"/>
                      <a:pt x="19491" y="5310"/>
                    </a:cubicBezTo>
                    <a:cubicBezTo>
                      <a:pt x="20391" y="6141"/>
                      <a:pt x="21291" y="7803"/>
                      <a:pt x="20391" y="8633"/>
                    </a:cubicBezTo>
                    <a:cubicBezTo>
                      <a:pt x="14091" y="18603"/>
                      <a:pt x="14091" y="18603"/>
                      <a:pt x="14091" y="18603"/>
                    </a:cubicBezTo>
                    <a:cubicBezTo>
                      <a:pt x="13191" y="20264"/>
                      <a:pt x="11391" y="21095"/>
                      <a:pt x="9591" y="20264"/>
                    </a:cubicBezTo>
                    <a:lnTo>
                      <a:pt x="1491" y="15280"/>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38" name="Freeform 342"/>
              <p:cNvSpPr/>
              <p:nvPr/>
            </p:nvSpPr>
            <p:spPr>
              <a:xfrm>
                <a:off x="15964642" y="9243553"/>
                <a:ext cx="90437" cy="94936"/>
              </a:xfrm>
              <a:custGeom>
                <a:avLst/>
                <a:gdLst/>
                <a:ahLst/>
                <a:cxnLst>
                  <a:cxn ang="0">
                    <a:pos x="wd2" y="hd2"/>
                  </a:cxn>
                  <a:cxn ang="5400000">
                    <a:pos x="wd2" y="hd2"/>
                  </a:cxn>
                  <a:cxn ang="10800000">
                    <a:pos x="wd2" y="hd2"/>
                  </a:cxn>
                  <a:cxn ang="16200000">
                    <a:pos x="wd2" y="hd2"/>
                  </a:cxn>
                </a:cxnLst>
                <a:rect l="0" t="0" r="r" b="b"/>
                <a:pathLst>
                  <a:path w="20764" h="21094" extrusionOk="0">
                    <a:moveTo>
                      <a:pt x="11173" y="21094"/>
                    </a:moveTo>
                    <a:cubicBezTo>
                      <a:pt x="9373" y="21094"/>
                      <a:pt x="7573" y="21094"/>
                      <a:pt x="6673" y="19366"/>
                    </a:cubicBezTo>
                    <a:cubicBezTo>
                      <a:pt x="373" y="8998"/>
                      <a:pt x="373" y="8998"/>
                      <a:pt x="373" y="8998"/>
                    </a:cubicBezTo>
                    <a:cubicBezTo>
                      <a:pt x="-527" y="7270"/>
                      <a:pt x="373" y="5542"/>
                      <a:pt x="1273" y="5542"/>
                    </a:cubicBezTo>
                    <a:cubicBezTo>
                      <a:pt x="10273" y="358"/>
                      <a:pt x="10273" y="358"/>
                      <a:pt x="10273" y="358"/>
                    </a:cubicBezTo>
                    <a:cubicBezTo>
                      <a:pt x="11173" y="-506"/>
                      <a:pt x="12973" y="358"/>
                      <a:pt x="13873" y="1222"/>
                    </a:cubicBezTo>
                    <a:cubicBezTo>
                      <a:pt x="20173" y="12454"/>
                      <a:pt x="20173" y="12454"/>
                      <a:pt x="20173" y="12454"/>
                    </a:cubicBezTo>
                    <a:cubicBezTo>
                      <a:pt x="21073" y="13318"/>
                      <a:pt x="21073" y="15046"/>
                      <a:pt x="19273" y="15910"/>
                    </a:cubicBezTo>
                    <a:lnTo>
                      <a:pt x="11173" y="21094"/>
                    </a:ln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39" name="Freeform 343"/>
              <p:cNvSpPr/>
              <p:nvPr/>
            </p:nvSpPr>
            <p:spPr>
              <a:xfrm>
                <a:off x="15761649" y="9241275"/>
                <a:ext cx="254008" cy="250872"/>
              </a:xfrm>
              <a:custGeom>
                <a:avLst/>
                <a:gdLst/>
                <a:ahLst/>
                <a:cxnLst>
                  <a:cxn ang="0">
                    <a:pos x="wd2" y="hd2"/>
                  </a:cxn>
                  <a:cxn ang="5400000">
                    <a:pos x="wd2" y="hd2"/>
                  </a:cxn>
                  <a:cxn ang="10800000">
                    <a:pos x="wd2" y="hd2"/>
                  </a:cxn>
                  <a:cxn ang="16200000">
                    <a:pos x="wd2" y="hd2"/>
                  </a:cxn>
                </a:cxnLst>
                <a:rect l="0" t="0" r="r" b="b"/>
                <a:pathLst>
                  <a:path w="21600" h="21600" extrusionOk="0">
                    <a:moveTo>
                      <a:pt x="10966" y="0"/>
                    </a:moveTo>
                    <a:cubicBezTo>
                      <a:pt x="4985" y="0"/>
                      <a:pt x="0" y="4725"/>
                      <a:pt x="0" y="10800"/>
                    </a:cubicBezTo>
                    <a:cubicBezTo>
                      <a:pt x="0" y="16875"/>
                      <a:pt x="4985" y="21600"/>
                      <a:pt x="10966" y="21600"/>
                    </a:cubicBezTo>
                    <a:cubicBezTo>
                      <a:pt x="16948" y="21600"/>
                      <a:pt x="21600" y="16875"/>
                      <a:pt x="21600" y="10800"/>
                    </a:cubicBezTo>
                    <a:cubicBezTo>
                      <a:pt x="21600" y="4725"/>
                      <a:pt x="16948" y="0"/>
                      <a:pt x="10966" y="0"/>
                    </a:cubicBezTo>
                    <a:close/>
                    <a:moveTo>
                      <a:pt x="10966" y="16200"/>
                    </a:moveTo>
                    <a:cubicBezTo>
                      <a:pt x="7975" y="16200"/>
                      <a:pt x="5649" y="13837"/>
                      <a:pt x="5649" y="10800"/>
                    </a:cubicBezTo>
                    <a:cubicBezTo>
                      <a:pt x="5649" y="8100"/>
                      <a:pt x="7975" y="5738"/>
                      <a:pt x="10966" y="5738"/>
                    </a:cubicBezTo>
                    <a:cubicBezTo>
                      <a:pt x="13625" y="5738"/>
                      <a:pt x="15951" y="8100"/>
                      <a:pt x="15951" y="10800"/>
                    </a:cubicBezTo>
                    <a:cubicBezTo>
                      <a:pt x="15951" y="13837"/>
                      <a:pt x="13625" y="16200"/>
                      <a:pt x="10966" y="16200"/>
                    </a:cubicBez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sp>
            <p:nvSpPr>
              <p:cNvPr id="40" name="Freeform 344"/>
              <p:cNvSpPr/>
              <p:nvPr/>
            </p:nvSpPr>
            <p:spPr>
              <a:xfrm>
                <a:off x="15394748" y="9203645"/>
                <a:ext cx="314902" cy="401394"/>
              </a:xfrm>
              <a:custGeom>
                <a:avLst/>
                <a:gdLst/>
                <a:ahLst/>
                <a:cxnLst>
                  <a:cxn ang="0">
                    <a:pos x="wd2" y="hd2"/>
                  </a:cxn>
                  <a:cxn ang="5400000">
                    <a:pos x="wd2" y="hd2"/>
                  </a:cxn>
                  <a:cxn ang="10800000">
                    <a:pos x="wd2" y="hd2"/>
                  </a:cxn>
                  <a:cxn ang="16200000">
                    <a:pos x="wd2" y="hd2"/>
                  </a:cxn>
                </a:cxnLst>
                <a:rect l="0" t="0" r="r" b="b"/>
                <a:pathLst>
                  <a:path w="21265" h="21600" extrusionOk="0">
                    <a:moveTo>
                      <a:pt x="9333" y="21388"/>
                    </a:moveTo>
                    <a:cubicBezTo>
                      <a:pt x="9333" y="21388"/>
                      <a:pt x="9333" y="21388"/>
                      <a:pt x="9600" y="21388"/>
                    </a:cubicBezTo>
                    <a:cubicBezTo>
                      <a:pt x="9600" y="21600"/>
                      <a:pt x="9600" y="21600"/>
                      <a:pt x="9600" y="21600"/>
                    </a:cubicBezTo>
                    <a:cubicBezTo>
                      <a:pt x="9867" y="21600"/>
                      <a:pt x="9867" y="21600"/>
                      <a:pt x="9867" y="21600"/>
                    </a:cubicBezTo>
                    <a:cubicBezTo>
                      <a:pt x="10133" y="21600"/>
                      <a:pt x="10133" y="21600"/>
                      <a:pt x="10133" y="21600"/>
                    </a:cubicBezTo>
                    <a:cubicBezTo>
                      <a:pt x="10400" y="21600"/>
                      <a:pt x="10400" y="21600"/>
                      <a:pt x="10667" y="21600"/>
                    </a:cubicBezTo>
                    <a:cubicBezTo>
                      <a:pt x="10667" y="21600"/>
                      <a:pt x="10667" y="21600"/>
                      <a:pt x="10667" y="21600"/>
                    </a:cubicBezTo>
                    <a:cubicBezTo>
                      <a:pt x="10667" y="21600"/>
                      <a:pt x="10667" y="21600"/>
                      <a:pt x="10667" y="21600"/>
                    </a:cubicBezTo>
                    <a:cubicBezTo>
                      <a:pt x="10667" y="21600"/>
                      <a:pt x="10933" y="21600"/>
                      <a:pt x="11200" y="21600"/>
                    </a:cubicBezTo>
                    <a:cubicBezTo>
                      <a:pt x="11200" y="21600"/>
                      <a:pt x="11200" y="21600"/>
                      <a:pt x="11200" y="21600"/>
                    </a:cubicBezTo>
                    <a:cubicBezTo>
                      <a:pt x="11200" y="21600"/>
                      <a:pt x="11467" y="21600"/>
                      <a:pt x="11467" y="21600"/>
                    </a:cubicBezTo>
                    <a:cubicBezTo>
                      <a:pt x="11467" y="21600"/>
                      <a:pt x="11733" y="21600"/>
                      <a:pt x="11733" y="21388"/>
                    </a:cubicBezTo>
                    <a:cubicBezTo>
                      <a:pt x="11733" y="21388"/>
                      <a:pt x="12000" y="21388"/>
                      <a:pt x="12000" y="21388"/>
                    </a:cubicBezTo>
                    <a:cubicBezTo>
                      <a:pt x="12000" y="21388"/>
                      <a:pt x="12000" y="21388"/>
                      <a:pt x="12000" y="21388"/>
                    </a:cubicBezTo>
                    <a:cubicBezTo>
                      <a:pt x="12000" y="21388"/>
                      <a:pt x="12000" y="21388"/>
                      <a:pt x="12267" y="21176"/>
                    </a:cubicBezTo>
                    <a:cubicBezTo>
                      <a:pt x="20267" y="16518"/>
                      <a:pt x="20267" y="16518"/>
                      <a:pt x="20267" y="16518"/>
                    </a:cubicBezTo>
                    <a:cubicBezTo>
                      <a:pt x="21333" y="15882"/>
                      <a:pt x="21600" y="14612"/>
                      <a:pt x="20800" y="13765"/>
                    </a:cubicBezTo>
                    <a:cubicBezTo>
                      <a:pt x="20000" y="12706"/>
                      <a:pt x="18400" y="12494"/>
                      <a:pt x="17067" y="13129"/>
                    </a:cubicBezTo>
                    <a:cubicBezTo>
                      <a:pt x="13333" y="15459"/>
                      <a:pt x="13333" y="15459"/>
                      <a:pt x="13333" y="15459"/>
                    </a:cubicBezTo>
                    <a:cubicBezTo>
                      <a:pt x="13333" y="2118"/>
                      <a:pt x="13333" y="2118"/>
                      <a:pt x="13333" y="2118"/>
                    </a:cubicBezTo>
                    <a:cubicBezTo>
                      <a:pt x="13333" y="847"/>
                      <a:pt x="12000" y="0"/>
                      <a:pt x="10667" y="0"/>
                    </a:cubicBezTo>
                    <a:cubicBezTo>
                      <a:pt x="9067" y="0"/>
                      <a:pt x="8000" y="847"/>
                      <a:pt x="8000" y="2118"/>
                    </a:cubicBezTo>
                    <a:cubicBezTo>
                      <a:pt x="8000" y="15459"/>
                      <a:pt x="8000" y="15459"/>
                      <a:pt x="8000" y="15459"/>
                    </a:cubicBezTo>
                    <a:cubicBezTo>
                      <a:pt x="4000" y="13129"/>
                      <a:pt x="4000" y="13129"/>
                      <a:pt x="4000" y="13129"/>
                    </a:cubicBezTo>
                    <a:cubicBezTo>
                      <a:pt x="2933" y="12494"/>
                      <a:pt x="1333" y="12706"/>
                      <a:pt x="267" y="13765"/>
                    </a:cubicBezTo>
                    <a:cubicBezTo>
                      <a:pt x="0" y="13976"/>
                      <a:pt x="0" y="14400"/>
                      <a:pt x="0" y="14824"/>
                    </a:cubicBezTo>
                    <a:cubicBezTo>
                      <a:pt x="0" y="15671"/>
                      <a:pt x="267" y="16306"/>
                      <a:pt x="1067" y="16518"/>
                    </a:cubicBezTo>
                    <a:cubicBezTo>
                      <a:pt x="9067" y="21176"/>
                      <a:pt x="9067" y="21176"/>
                      <a:pt x="9067" y="21176"/>
                    </a:cubicBezTo>
                    <a:cubicBezTo>
                      <a:pt x="9067" y="21388"/>
                      <a:pt x="9067" y="21388"/>
                      <a:pt x="9067" y="21388"/>
                    </a:cubicBezTo>
                    <a:cubicBezTo>
                      <a:pt x="9067" y="21388"/>
                      <a:pt x="9067" y="21388"/>
                      <a:pt x="9333" y="21388"/>
                    </a:cubicBezTo>
                    <a:close/>
                  </a:path>
                </a:pathLst>
              </a:custGeom>
              <a:grpFill/>
              <a:ln w="12700" cap="flat">
                <a:noFill/>
                <a:miter lim="400000"/>
              </a:ln>
              <a:effectLst/>
            </p:spPr>
            <p:txBody>
              <a:bodyPr wrap="square" lIns="91439" tIns="91439" rIns="91439" bIns="91439" numCol="1" anchor="t">
                <a:noAutofit/>
              </a:bodyPr>
              <a:lstStyle/>
              <a:p>
                <a:endParaRPr>
                  <a:cs typeface="思源宋体" panose="02020400000000000000" charset="-122"/>
                </a:endParaRPr>
              </a:p>
            </p:txBody>
          </p:sp>
        </p:grpSp>
        <p:sp>
          <p:nvSpPr>
            <p:cNvPr id="42" name="矩形 41"/>
            <p:cNvSpPr/>
            <p:nvPr/>
          </p:nvSpPr>
          <p:spPr>
            <a:xfrm>
              <a:off x="10777" y="6269"/>
              <a:ext cx="3572" cy="630"/>
            </a:xfrm>
            <a:prstGeom prst="rect">
              <a:avLst/>
            </a:prstGeom>
          </p:spPr>
          <p:txBody>
            <a:bodyPr wrap="square">
              <a:spAutoFit/>
            </a:bodyPr>
            <a:lstStyle/>
            <a:p>
              <a:pPr algn="ctr"/>
              <a:r>
                <a:rPr lang="zh-CN" altLang="en-US" sz="2000" b="1" i="1" dirty="0">
                  <a:gradFill>
                    <a:gsLst>
                      <a:gs pos="0">
                        <a:srgbClr val="0070C0"/>
                      </a:gs>
                      <a:gs pos="100000">
                        <a:srgbClr val="7030A0"/>
                      </a:gs>
                    </a:gsLst>
                    <a:lin ang="5400000" scaled="0"/>
                  </a:gradFill>
                  <a:latin typeface="思源宋体" panose="02020400000000000000" charset="-122"/>
                  <a:ea typeface="思源宋体" panose="02020400000000000000" charset="-122"/>
                  <a:cs typeface="Arial" panose="020B0604020202020204" pitchFamily="34" charset="0"/>
                  <a:sym typeface="+mn-ea"/>
                </a:rPr>
                <a:t>阶段性项目实施</a:t>
              </a:r>
            </a:p>
          </p:txBody>
        </p:sp>
        <p:sp>
          <p:nvSpPr>
            <p:cNvPr id="41" name="矩形 40"/>
            <p:cNvSpPr/>
            <p:nvPr/>
          </p:nvSpPr>
          <p:spPr>
            <a:xfrm>
              <a:off x="7191" y="6269"/>
              <a:ext cx="3287" cy="630"/>
            </a:xfrm>
            <a:prstGeom prst="rect">
              <a:avLst/>
            </a:prstGeom>
          </p:spPr>
          <p:txBody>
            <a:bodyPr wrap="square">
              <a:spAutoFit/>
            </a:bodyPr>
            <a:lstStyle/>
            <a:p>
              <a:pPr algn="ct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全期项目实施</a:t>
              </a:r>
            </a:p>
          </p:txBody>
        </p:sp>
        <p:sp>
          <p:nvSpPr>
            <p:cNvPr id="46" name="矩形 45"/>
            <p:cNvSpPr/>
            <p:nvPr/>
          </p:nvSpPr>
          <p:spPr>
            <a:xfrm>
              <a:off x="14528" y="6269"/>
              <a:ext cx="3287" cy="630"/>
            </a:xfrm>
            <a:prstGeom prst="rect">
              <a:avLst/>
            </a:prstGeom>
          </p:spPr>
          <p:txBody>
            <a:bodyPr wrap="square">
              <a:spAutoFit/>
            </a:bodyPr>
            <a:lstStyle/>
            <a:p>
              <a:pPr algn="ct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项目实施的跟踪</a:t>
              </a:r>
            </a:p>
          </p:txBody>
        </p:sp>
        <p:grpSp>
          <p:nvGrpSpPr>
            <p:cNvPr id="56" name="组合 55"/>
            <p:cNvGrpSpPr/>
            <p:nvPr/>
          </p:nvGrpSpPr>
          <p:grpSpPr>
            <a:xfrm>
              <a:off x="1087" y="2643"/>
              <a:ext cx="5560" cy="5560"/>
              <a:chOff x="2301" y="4554"/>
              <a:chExt cx="3540" cy="3540"/>
            </a:xfrm>
          </p:grpSpPr>
          <p:sp>
            <p:nvSpPr>
              <p:cNvPr id="54" name="椭圆 53"/>
              <p:cNvSpPr/>
              <p:nvPr/>
            </p:nvSpPr>
            <p:spPr>
              <a:xfrm>
                <a:off x="2301" y="4554"/>
                <a:ext cx="3540" cy="3540"/>
              </a:xfrm>
              <a:prstGeom prst="ellipse">
                <a:avLst/>
              </a:prstGeom>
              <a:gradFill>
                <a:gsLst>
                  <a:gs pos="100000">
                    <a:srgbClr val="0070C0"/>
                  </a:gs>
                  <a:gs pos="0">
                    <a:srgbClr val="7030A0">
                      <a:alpha val="56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pic>
            <p:nvPicPr>
              <p:cNvPr id="53" name="图片 52" descr="D:\千库网\2.5D\千库网_25D科技积分商城_元素编号12892514.png千库网_25D科技积分商城_元素编号12892514"/>
              <p:cNvPicPr>
                <a:picLocks noChangeAspect="1"/>
              </p:cNvPicPr>
              <p:nvPr/>
            </p:nvPicPr>
            <p:blipFill>
              <a:blip r:embed="rId3"/>
              <a:srcRect/>
              <a:stretch>
                <a:fillRect/>
              </a:stretch>
            </p:blipFill>
            <p:spPr>
              <a:xfrm>
                <a:off x="2587" y="4799"/>
                <a:ext cx="2970" cy="2970"/>
              </a:xfrm>
              <a:prstGeom prst="rect">
                <a:avLst/>
              </a:prstGeom>
            </p:spPr>
          </p:pic>
        </p:grpSp>
        <p:sp>
          <p:nvSpPr>
            <p:cNvPr id="57" name="文本框 56"/>
            <p:cNvSpPr txBox="1"/>
            <p:nvPr/>
          </p:nvSpPr>
          <p:spPr>
            <a:xfrm>
              <a:off x="10777" y="6897"/>
              <a:ext cx="3572" cy="530"/>
            </a:xfrm>
            <a:prstGeom prst="rect">
              <a:avLst/>
            </a:prstGeom>
            <a:noFill/>
          </p:spPr>
          <p:txBody>
            <a:bodyPr wrap="square" rtlCol="0">
              <a:spAutoFit/>
            </a:bodyPr>
            <a:lstStyle/>
            <a:p>
              <a:pPr algn="ctr">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达到双方预期目的的保证。</a:t>
              </a:r>
              <a:endParaRPr lang="en-US"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8" name="文本框 57"/>
            <p:cNvSpPr txBox="1"/>
            <p:nvPr/>
          </p:nvSpPr>
          <p:spPr>
            <a:xfrm>
              <a:off x="7033" y="6897"/>
              <a:ext cx="3668" cy="1403"/>
            </a:xfrm>
            <a:prstGeom prst="rect">
              <a:avLst/>
            </a:prstGeom>
            <a:noFill/>
          </p:spPr>
          <p:txBody>
            <a:bodyPr wrap="square" rtlCol="0">
              <a:spAutoFit/>
            </a:bodyPr>
            <a:lstStyle/>
            <a:p>
              <a:pPr algn="ctr">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我们将根据调研分析的结果，对这个初步计划经行修正，较准确的拟定项目实施工作的全期计划。</a:t>
              </a:r>
            </a:p>
          </p:txBody>
        </p:sp>
        <p:sp>
          <p:nvSpPr>
            <p:cNvPr id="59" name="文本框 58"/>
            <p:cNvSpPr txBox="1"/>
            <p:nvPr/>
          </p:nvSpPr>
          <p:spPr>
            <a:xfrm>
              <a:off x="14385" y="6897"/>
              <a:ext cx="3572" cy="966"/>
            </a:xfrm>
            <a:prstGeom prst="rect">
              <a:avLst/>
            </a:prstGeom>
            <a:noFill/>
          </p:spPr>
          <p:txBody>
            <a:bodyPr wrap="square" rtlCol="0">
              <a:spAutoFit/>
            </a:bodyPr>
            <a:lstStyle/>
            <a:p>
              <a:pPr algn="ctr">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工作过程的跟踪及结果的回顾和沟通将在各层次经行。</a:t>
              </a:r>
              <a:endParaRPr lang="en-US"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grpSp>
    </p:spTree>
    <p:custDataLst>
      <p:tags r:id="rId1"/>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组合 3"/>
          <p:cNvGrpSpPr/>
          <p:nvPr/>
        </p:nvGrpSpPr>
        <p:grpSpPr>
          <a:xfrm>
            <a:off x="-2054860" y="-90170"/>
            <a:ext cx="13655675" cy="6354445"/>
            <a:chOff x="-3236" y="-142"/>
            <a:chExt cx="21505" cy="10007"/>
          </a:xfrm>
        </p:grpSpPr>
        <p:grpSp>
          <p:nvGrpSpPr>
            <p:cNvPr id="2" name="组合 1"/>
            <p:cNvGrpSpPr/>
            <p:nvPr userDrawn="1"/>
          </p:nvGrpSpPr>
          <p:grpSpPr>
            <a:xfrm>
              <a:off x="1504" y="892"/>
              <a:ext cx="4792" cy="12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编辑标题文本</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EDIT THE TITLE CONTENT</a:t>
                </a:r>
              </a:p>
            </p:txBody>
          </p:sp>
        </p:grpSp>
        <p:grpSp>
          <p:nvGrpSpPr>
            <p:cNvPr id="60" name="组合 59"/>
            <p:cNvGrpSpPr/>
            <p:nvPr userDrawn="1"/>
          </p:nvGrpSpPr>
          <p:grpSpPr>
            <a:xfrm rot="5400000">
              <a:off x="-2054" y="-1324"/>
              <a:ext cx="2657" cy="5021"/>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sp>
          <p:nvSpPr>
            <p:cNvPr id="3" name="文本框 2"/>
            <p:cNvSpPr txBox="1"/>
            <p:nvPr/>
          </p:nvSpPr>
          <p:spPr>
            <a:xfrm>
              <a:off x="1982" y="3973"/>
              <a:ext cx="6560" cy="787"/>
            </a:xfrm>
            <a:prstGeom prst="rect">
              <a:avLst/>
            </a:prstGeom>
            <a:noFill/>
          </p:spPr>
          <p:txBody>
            <a:bodyPr wrap="square" rtlCol="0">
              <a:spAutoFit/>
            </a:bodyPr>
            <a:lstStyle/>
            <a:p>
              <a:pPr>
                <a:lnSpc>
                  <a:spcPct val="150000"/>
                </a:lnSpc>
              </a:pP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使用客户关系管理（</a:t>
              </a:r>
              <a:r>
                <a:rPr lang="en-US" altLang="zh-CN"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CRM</a:t>
              </a: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）的好处</a:t>
              </a:r>
            </a:p>
          </p:txBody>
        </p:sp>
        <p:sp>
          <p:nvSpPr>
            <p:cNvPr id="7" name="文本框 6"/>
            <p:cNvSpPr txBox="1"/>
            <p:nvPr/>
          </p:nvSpPr>
          <p:spPr>
            <a:xfrm>
              <a:off x="2066" y="5558"/>
              <a:ext cx="6665" cy="2121"/>
            </a:xfrm>
            <a:prstGeom prst="rect">
              <a:avLst/>
            </a:prstGeom>
            <a:noFill/>
          </p:spPr>
          <p:txBody>
            <a:bodyPr wrap="square" rtlCol="0">
              <a:spAutoFit/>
            </a:bodyPr>
            <a:lstStyle/>
            <a:p>
              <a:pPr algn="l">
                <a:lnSpc>
                  <a:spcPct val="150000"/>
                </a:lnSpc>
              </a:pPr>
              <a:r>
                <a:rPr lang="zh-CN" altLang="en-US"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提高销售额</a:t>
              </a:r>
              <a:endParaRPr lang="en-US" altLang="zh-CN"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增加利润率</a:t>
              </a:r>
              <a:endParaRPr lang="en-US" altLang="zh-CN"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提高客户满意程度</a:t>
              </a:r>
              <a:endParaRPr lang="en-US" altLang="zh-CN"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降低市场销售成本</a:t>
              </a:r>
              <a:endParaRPr lang="zh-CN" altLang="en-US" sz="14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cxnSp>
          <p:nvCxnSpPr>
            <p:cNvPr id="10" name="直接连接符 9"/>
            <p:cNvCxnSpPr/>
            <p:nvPr/>
          </p:nvCxnSpPr>
          <p:spPr>
            <a:xfrm>
              <a:off x="2269" y="5288"/>
              <a:ext cx="3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 12" descr="D:\千库网\2.5D\千库网_25d数据_元素编号12911831.png千库网_25d数据_元素编号12911831"/>
            <p:cNvPicPr>
              <a:picLocks noChangeAspect="1"/>
            </p:cNvPicPr>
            <p:nvPr/>
          </p:nvPicPr>
          <p:blipFill>
            <a:blip r:embed="rId3"/>
            <a:srcRect/>
            <a:stretch>
              <a:fillRect/>
            </a:stretch>
          </p:blipFill>
          <p:spPr>
            <a:xfrm>
              <a:off x="9690" y="1285"/>
              <a:ext cx="8579" cy="8580"/>
            </a:xfrm>
            <a:prstGeom prst="rect">
              <a:avLst/>
            </a:prstGeom>
          </p:spPr>
        </p:pic>
      </p:gr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编辑标题文本</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EDIT THE TITLE CONTENT</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3" name="组合 2"/>
          <p:cNvGrpSpPr/>
          <p:nvPr/>
        </p:nvGrpSpPr>
        <p:grpSpPr>
          <a:xfrm>
            <a:off x="1021080" y="1883410"/>
            <a:ext cx="10547350" cy="3793490"/>
            <a:chOff x="1608" y="2966"/>
            <a:chExt cx="16610" cy="5974"/>
          </a:xfrm>
        </p:grpSpPr>
        <p:grpSp>
          <p:nvGrpSpPr>
            <p:cNvPr id="9" name="组合 8"/>
            <p:cNvGrpSpPr/>
            <p:nvPr/>
          </p:nvGrpSpPr>
          <p:grpSpPr>
            <a:xfrm>
              <a:off x="8916" y="3486"/>
              <a:ext cx="9302" cy="5287"/>
              <a:chOff x="8916" y="3486"/>
              <a:chExt cx="9302" cy="5287"/>
            </a:xfrm>
          </p:grpSpPr>
          <p:grpSp>
            <p:nvGrpSpPr>
              <p:cNvPr id="4" name="组合 3"/>
              <p:cNvGrpSpPr/>
              <p:nvPr/>
            </p:nvGrpSpPr>
            <p:grpSpPr>
              <a:xfrm>
                <a:off x="8916" y="3486"/>
                <a:ext cx="3403" cy="789"/>
                <a:chOff x="1121456" y="1835760"/>
                <a:chExt cx="2160905" cy="501015"/>
              </a:xfrm>
              <a:solidFill>
                <a:srgbClr val="47A0F0"/>
              </a:solidFill>
            </p:grpSpPr>
            <p:sp>
              <p:nvSpPr>
                <p:cNvPr id="5" name="矩形: 圆角 1"/>
                <p:cNvSpPr/>
                <p:nvPr/>
              </p:nvSpPr>
              <p:spPr>
                <a:xfrm>
                  <a:off x="1121456" y="1835760"/>
                  <a:ext cx="2160905" cy="501015"/>
                </a:xfrm>
                <a:prstGeom prst="roundRect">
                  <a:avLst>
                    <a:gd name="adj" fmla="val 50000"/>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solidFill>
                      <a:srgbClr val="000000"/>
                    </a:solidFill>
                    <a:latin typeface="+mj-ea"/>
                    <a:ea typeface="+mj-ea"/>
                    <a:cs typeface="思源宋体" panose="02020400000000000000" charset="-122"/>
                  </a:endParaRPr>
                </a:p>
              </p:txBody>
            </p:sp>
            <p:sp>
              <p:nvSpPr>
                <p:cNvPr id="6" name="文本框 5"/>
                <p:cNvSpPr txBox="1"/>
                <p:nvPr/>
              </p:nvSpPr>
              <p:spPr>
                <a:xfrm>
                  <a:off x="1350651" y="1886224"/>
                  <a:ext cx="1710690" cy="398780"/>
                </a:xfrm>
                <a:prstGeom prst="rect">
                  <a:avLst/>
                </a:prstGeom>
                <a:noFill/>
                <a:extLst>
                  <a:ext uri="{909E8E84-426E-40DD-AFC4-6F175D3DCCD1}">
                    <a14:hiddenFill xmlns:a14="http://schemas.microsoft.com/office/drawing/2010/main">
                      <a:grpFill/>
                    </a14:hiddenFill>
                  </a:ext>
                </a:extLst>
              </p:spPr>
              <p:txBody>
                <a:bodyPr wrap="none" rtlCol="0">
                  <a:spAutoFit/>
                  <a:scene3d>
                    <a:camera prst="orthographicFront"/>
                    <a:lightRig rig="threePt" dir="t"/>
                  </a:scene3d>
                  <a:sp3d contourW="12700"/>
                </a:bodyPr>
                <a:lstStyle/>
                <a:p>
                  <a:pPr algn="ctr"/>
                  <a:r>
                    <a:rPr lang="zh-CN" altLang="en-US" sz="2000" b="1">
                      <a:solidFill>
                        <a:schemeClr val="bg1"/>
                      </a:solidFill>
                      <a:latin typeface="思源宋体 Heavy" panose="02020900000000000000" charset="-122"/>
                      <a:ea typeface="思源宋体 Heavy" panose="02020900000000000000" charset="-122"/>
                      <a:cs typeface="思源宋体" panose="02020400000000000000" charset="-122"/>
                      <a:sym typeface="+mn-ea"/>
                    </a:rPr>
                    <a:t>编辑核心文本</a:t>
                  </a:r>
                  <a:endParaRPr lang="zh-CN" altLang="en-US" sz="2000" b="1" dirty="0">
                    <a:solidFill>
                      <a:schemeClr val="bg1"/>
                    </a:solidFill>
                    <a:latin typeface="思源宋体 Heavy" panose="02020900000000000000" charset="-122"/>
                    <a:ea typeface="思源宋体 Heavy" panose="02020900000000000000" charset="-122"/>
                    <a:cs typeface="思源宋体" panose="02020400000000000000" charset="-122"/>
                    <a:sym typeface="+mn-ea"/>
                  </a:endParaRPr>
                </a:p>
              </p:txBody>
            </p:sp>
          </p:grpSp>
          <p:grpSp>
            <p:nvGrpSpPr>
              <p:cNvPr id="7" name="组合 6"/>
              <p:cNvGrpSpPr/>
              <p:nvPr/>
            </p:nvGrpSpPr>
            <p:grpSpPr>
              <a:xfrm>
                <a:off x="8916" y="6371"/>
                <a:ext cx="3403" cy="789"/>
                <a:chOff x="1121456" y="3185589"/>
                <a:chExt cx="2160905" cy="501015"/>
              </a:xfrm>
            </p:grpSpPr>
            <p:sp>
              <p:nvSpPr>
                <p:cNvPr id="8" name="矩形: 圆角 2"/>
                <p:cNvSpPr/>
                <p:nvPr/>
              </p:nvSpPr>
              <p:spPr>
                <a:xfrm>
                  <a:off x="1121456" y="3185589"/>
                  <a:ext cx="2160905" cy="501015"/>
                </a:xfrm>
                <a:prstGeom prst="roundRect">
                  <a:avLst>
                    <a:gd name="adj" fmla="val 50000"/>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solidFill>
                      <a:srgbClr val="000000"/>
                    </a:solidFill>
                    <a:latin typeface="+mj-ea"/>
                    <a:ea typeface="+mj-ea"/>
                    <a:cs typeface="思源宋体" panose="02020400000000000000" charset="-122"/>
                  </a:endParaRPr>
                </a:p>
              </p:txBody>
            </p:sp>
            <p:sp>
              <p:nvSpPr>
                <p:cNvPr id="10" name="文本框 9"/>
                <p:cNvSpPr txBox="1"/>
                <p:nvPr/>
              </p:nvSpPr>
              <p:spPr>
                <a:xfrm>
                  <a:off x="1350649" y="3236053"/>
                  <a:ext cx="1710690" cy="398780"/>
                </a:xfrm>
                <a:prstGeom prst="rect">
                  <a:avLst/>
                </a:prstGeom>
                <a:noFill/>
              </p:spPr>
              <p:txBody>
                <a:bodyPr wrap="none" rtlCol="0">
                  <a:spAutoFit/>
                  <a:scene3d>
                    <a:camera prst="orthographicFront"/>
                    <a:lightRig rig="threePt" dir="t"/>
                  </a:scene3d>
                  <a:sp3d contourW="12700"/>
                </a:bodyPr>
                <a:lstStyle/>
                <a:p>
                  <a:pPr algn="ctr"/>
                  <a:r>
                    <a:rPr lang="zh-CN" altLang="en-US" sz="2000" b="1">
                      <a:solidFill>
                        <a:schemeClr val="bg1"/>
                      </a:solidFill>
                      <a:latin typeface="思源宋体 Heavy" panose="02020900000000000000" charset="-122"/>
                      <a:ea typeface="思源宋体 Heavy" panose="02020900000000000000" charset="-122"/>
                      <a:cs typeface="思源宋体" panose="02020400000000000000" charset="-122"/>
                      <a:sym typeface="+mn-ea"/>
                    </a:rPr>
                    <a:t>编辑核心文本</a:t>
                  </a:r>
                  <a:endParaRPr lang="zh-CN" altLang="en-US" sz="2000" b="1" dirty="0">
                    <a:solidFill>
                      <a:schemeClr val="bg1"/>
                    </a:solidFill>
                    <a:latin typeface="思源宋体 Heavy" panose="02020900000000000000" charset="-122"/>
                    <a:ea typeface="思源宋体 Heavy" panose="02020900000000000000" charset="-122"/>
                    <a:cs typeface="思源宋体" panose="02020400000000000000" charset="-122"/>
                    <a:sym typeface="+mn-ea"/>
                  </a:endParaRPr>
                </a:p>
              </p:txBody>
            </p:sp>
          </p:grpSp>
          <p:sp>
            <p:nvSpPr>
              <p:cNvPr id="13" name="文本框 28"/>
              <p:cNvSpPr txBox="1"/>
              <p:nvPr/>
            </p:nvSpPr>
            <p:spPr>
              <a:xfrm>
                <a:off x="8916" y="4376"/>
                <a:ext cx="9302" cy="145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spcAft>
                    <a:spcPts val="0"/>
                  </a:spcAft>
                </a:pP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l">
                  <a:lnSpc>
                    <a:spcPct val="150000"/>
                  </a:lnSpc>
                  <a:spcAft>
                    <a:spcPts val="0"/>
                  </a:spcAft>
                </a:pP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l">
                  <a:lnSpc>
                    <a:spcPct val="150000"/>
                  </a:lnSpc>
                  <a:spcAft>
                    <a:spcPts val="0"/>
                  </a:spcAft>
                </a:pP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text</a:t>
                </a:r>
                <a:r>
                  <a:rPr lang="en-US"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dirty="0" err="1">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endParaRPr lang="en-US" altLang="zh-CN"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endParaRPr>
              </a:p>
            </p:txBody>
          </p:sp>
          <p:sp>
            <p:nvSpPr>
              <p:cNvPr id="11" name="文本框 28"/>
              <p:cNvSpPr txBox="1"/>
              <p:nvPr/>
            </p:nvSpPr>
            <p:spPr>
              <a:xfrm>
                <a:off x="8916" y="7321"/>
                <a:ext cx="9302" cy="1452"/>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l">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l">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endParaRPr lang="en-US" altLang="zh-CN" sz="1200" dirty="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endParaRPr>
              </a:p>
            </p:txBody>
          </p:sp>
        </p:grpSp>
        <p:pic>
          <p:nvPicPr>
            <p:cNvPr id="12" name="图片 11" descr="D:\千库网\2.5D\千库网_男孩在办公免抠图_元素编号12445122.png千库网_男孩在办公免抠图_元素编号12445122"/>
            <p:cNvPicPr>
              <a:picLocks noChangeAspect="1"/>
            </p:cNvPicPr>
            <p:nvPr/>
          </p:nvPicPr>
          <p:blipFill>
            <a:blip r:embed="rId3"/>
            <a:srcRect t="7265"/>
            <a:stretch>
              <a:fillRect/>
            </a:stretch>
          </p:blipFill>
          <p:spPr>
            <a:xfrm flipH="1">
              <a:off x="1608" y="2966"/>
              <a:ext cx="6441" cy="5974"/>
            </a:xfrm>
            <a:prstGeom prst="rect">
              <a:avLst/>
            </a:prstGeom>
          </p:spPr>
        </p:pic>
      </p:grpSp>
    </p:spTree>
    <p:custDataLst>
      <p:tags r:id="rId1"/>
    </p:custDataLst>
  </p:cSld>
  <p:clrMapOvr>
    <a:masterClrMapping/>
  </p:clrMapOvr>
  <p:transition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序言</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3" name="组合 2"/>
          <p:cNvGrpSpPr/>
          <p:nvPr/>
        </p:nvGrpSpPr>
        <p:grpSpPr>
          <a:xfrm>
            <a:off x="0" y="1372235"/>
            <a:ext cx="12191365" cy="4339590"/>
            <a:chOff x="0" y="2161"/>
            <a:chExt cx="19199" cy="6834"/>
          </a:xfrm>
        </p:grpSpPr>
        <p:sp>
          <p:nvSpPr>
            <p:cNvPr id="165" name="矩形 164"/>
            <p:cNvSpPr/>
            <p:nvPr/>
          </p:nvSpPr>
          <p:spPr>
            <a:xfrm>
              <a:off x="0" y="6843"/>
              <a:ext cx="19199" cy="2152"/>
            </a:xfrm>
            <a:prstGeom prst="rect">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思源宋体" panose="02020400000000000000" charset="-122"/>
              </a:endParaRPr>
            </a:p>
          </p:txBody>
        </p:sp>
        <p:sp>
          <p:nvSpPr>
            <p:cNvPr id="166" name="文本框 165"/>
            <p:cNvSpPr txBox="1"/>
            <p:nvPr/>
          </p:nvSpPr>
          <p:spPr>
            <a:xfrm>
              <a:off x="5913" y="7555"/>
              <a:ext cx="5825" cy="727"/>
            </a:xfrm>
            <a:prstGeom prst="rect">
              <a:avLst/>
            </a:prstGeom>
            <a:noFill/>
          </p:spPr>
          <p:txBody>
            <a:bodyPr wrap="square" rtlCol="0">
              <a:spAutoFit/>
            </a:bodyPr>
            <a:lstStyle/>
            <a:p>
              <a:pPr algn="l"/>
              <a:r>
                <a:rPr lang="zh-CN" altLang="en-US" sz="2400" b="1" dirty="0">
                  <a:solidFill>
                    <a:schemeClr val="bg1"/>
                  </a:solidFill>
                  <a:latin typeface="思源宋体" panose="02020400000000000000" charset="-122"/>
                  <a:ea typeface="思源宋体" panose="02020400000000000000" charset="-122"/>
                  <a:cs typeface="思源宋体" panose="02020400000000000000" charset="-122"/>
                  <a:sym typeface="+mn-ea"/>
                </a:rPr>
                <a:t>买方市场占据着统治地位</a:t>
              </a:r>
            </a:p>
          </p:txBody>
        </p:sp>
        <p:grpSp>
          <p:nvGrpSpPr>
            <p:cNvPr id="180" name="组合 179"/>
            <p:cNvGrpSpPr/>
            <p:nvPr/>
          </p:nvGrpSpPr>
          <p:grpSpPr>
            <a:xfrm>
              <a:off x="6141" y="4049"/>
              <a:ext cx="1072" cy="1072"/>
              <a:chOff x="928" y="5543"/>
              <a:chExt cx="1072" cy="1072"/>
            </a:xfrm>
            <a:solidFill>
              <a:schemeClr val="tx1"/>
            </a:solidFill>
          </p:grpSpPr>
          <p:sp>
            <p:nvSpPr>
              <p:cNvPr id="145" name="椭圆 144"/>
              <p:cNvSpPr/>
              <p:nvPr/>
            </p:nvSpPr>
            <p:spPr>
              <a:xfrm>
                <a:off x="928" y="5543"/>
                <a:ext cx="1073" cy="1073"/>
              </a:xfrm>
              <a:prstGeom prst="ellipse">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思源宋体" panose="02020400000000000000" charset="-122"/>
                  <a:ea typeface="思源宋体" panose="02020400000000000000" charset="-122"/>
                  <a:cs typeface="+mn-ea"/>
                  <a:sym typeface="+mn-lt"/>
                </a:endParaRPr>
              </a:p>
            </p:txBody>
          </p:sp>
          <p:sp>
            <p:nvSpPr>
              <p:cNvPr id="146" name="Shape 4903"/>
              <p:cNvSpPr/>
              <p:nvPr/>
            </p:nvSpPr>
            <p:spPr>
              <a:xfrm>
                <a:off x="1232" y="5837"/>
                <a:ext cx="465" cy="485"/>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chemeClr val="tx1"/>
                  </a:solidFill>
                  <a:effectLst/>
                  <a:uLnTx/>
                  <a:uFillTx/>
                  <a:latin typeface="思源宋体" panose="02020400000000000000" charset="-122"/>
                  <a:ea typeface="思源宋体" panose="02020400000000000000" charset="-122"/>
                  <a:cs typeface="思源宋体" panose="02020400000000000000" charset="-122"/>
                  <a:sym typeface="+mn-lt"/>
                </a:endParaRPr>
              </a:p>
            </p:txBody>
          </p:sp>
        </p:grpSp>
        <p:grpSp>
          <p:nvGrpSpPr>
            <p:cNvPr id="4" name="组合 3"/>
            <p:cNvGrpSpPr/>
            <p:nvPr/>
          </p:nvGrpSpPr>
          <p:grpSpPr>
            <a:xfrm>
              <a:off x="12349" y="4049"/>
              <a:ext cx="1072" cy="1072"/>
              <a:chOff x="7769" y="6009"/>
              <a:chExt cx="1072" cy="1072"/>
            </a:xfrm>
          </p:grpSpPr>
          <p:sp>
            <p:nvSpPr>
              <p:cNvPr id="157" name="椭圆 156"/>
              <p:cNvSpPr/>
              <p:nvPr/>
            </p:nvSpPr>
            <p:spPr>
              <a:xfrm>
                <a:off x="7769" y="6009"/>
                <a:ext cx="1073" cy="1073"/>
              </a:xfrm>
              <a:prstGeom prst="ellipse">
                <a:avLst/>
              </a:prstGeom>
              <a:gradFill>
                <a:gsLst>
                  <a:gs pos="100000">
                    <a:srgbClr val="0070C0"/>
                  </a:gs>
                  <a:gs pos="0">
                    <a:srgbClr val="7030A0">
                      <a:alpha val="100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30000"/>
                  </a:lnSpc>
                  <a:spcBef>
                    <a:spcPts val="0"/>
                  </a:spcBef>
                  <a:spcAft>
                    <a:spcPts val="0"/>
                  </a:spcAft>
                  <a:buClrTx/>
                  <a:buSzTx/>
                  <a:buFontTx/>
                  <a:buNone/>
                  <a:defRPr/>
                </a:pPr>
                <a:endParaRPr kumimoji="0" lang="zh-CN" altLang="en-US" sz="1400" b="0" i="0" u="none" strike="noStrike" kern="1200" cap="none" spc="0" normalizeH="0" baseline="0" noProof="0" dirty="0">
                  <a:ln>
                    <a:noFill/>
                  </a:ln>
                  <a:solidFill>
                    <a:schemeClr val="tx1"/>
                  </a:solidFill>
                  <a:effectLst/>
                  <a:uLnTx/>
                  <a:uFillTx/>
                  <a:latin typeface="思源宋体" panose="02020400000000000000" charset="-122"/>
                  <a:ea typeface="思源宋体" panose="02020400000000000000" charset="-122"/>
                  <a:cs typeface="+mn-ea"/>
                  <a:sym typeface="+mn-lt"/>
                </a:endParaRPr>
              </a:p>
            </p:txBody>
          </p:sp>
          <p:sp>
            <p:nvSpPr>
              <p:cNvPr id="158" name="Shape 4971"/>
              <p:cNvSpPr/>
              <p:nvPr/>
            </p:nvSpPr>
            <p:spPr>
              <a:xfrm>
                <a:off x="8080" y="6277"/>
                <a:ext cx="451" cy="537"/>
              </a:xfrm>
              <a:custGeom>
                <a:avLst/>
                <a:gdLst/>
                <a:ahLst/>
                <a:cxnLst/>
                <a:rect l="0" t="0" r="0" b="0"/>
                <a:pathLst>
                  <a:path w="120000" h="120000" extrusionOk="0">
                    <a:moveTo>
                      <a:pt x="111209" y="41836"/>
                    </a:moveTo>
                    <a:lnTo>
                      <a:pt x="111209" y="41836"/>
                    </a:lnTo>
                    <a:cubicBezTo>
                      <a:pt x="95264" y="57755"/>
                      <a:pt x="95264" y="57755"/>
                      <a:pt x="95264" y="57755"/>
                    </a:cubicBezTo>
                    <a:cubicBezTo>
                      <a:pt x="89540" y="63469"/>
                      <a:pt x="80954" y="65102"/>
                      <a:pt x="73594" y="63469"/>
                    </a:cubicBezTo>
                    <a:cubicBezTo>
                      <a:pt x="86678" y="49183"/>
                      <a:pt x="86678" y="49183"/>
                      <a:pt x="86678" y="49183"/>
                    </a:cubicBezTo>
                    <a:cubicBezTo>
                      <a:pt x="86678" y="49183"/>
                      <a:pt x="86678" y="49183"/>
                      <a:pt x="88109" y="49183"/>
                    </a:cubicBezTo>
                    <a:cubicBezTo>
                      <a:pt x="104054" y="33265"/>
                      <a:pt x="104054" y="33265"/>
                      <a:pt x="104054" y="33265"/>
                    </a:cubicBezTo>
                    <a:cubicBezTo>
                      <a:pt x="108347" y="28979"/>
                      <a:pt x="108347" y="21632"/>
                      <a:pt x="104054" y="17346"/>
                    </a:cubicBezTo>
                    <a:cubicBezTo>
                      <a:pt x="99557" y="13061"/>
                      <a:pt x="92402" y="13061"/>
                      <a:pt x="88109" y="17346"/>
                    </a:cubicBezTo>
                    <a:cubicBezTo>
                      <a:pt x="70732" y="33265"/>
                      <a:pt x="70732" y="33265"/>
                      <a:pt x="70732" y="33265"/>
                    </a:cubicBezTo>
                    <a:lnTo>
                      <a:pt x="70732" y="33265"/>
                    </a:lnTo>
                    <a:lnTo>
                      <a:pt x="70732" y="33265"/>
                    </a:lnTo>
                    <a:cubicBezTo>
                      <a:pt x="57853" y="47755"/>
                      <a:pt x="57853" y="47755"/>
                      <a:pt x="57853" y="47755"/>
                    </a:cubicBezTo>
                    <a:cubicBezTo>
                      <a:pt x="54787" y="38979"/>
                      <a:pt x="57853" y="30408"/>
                      <a:pt x="63577" y="24693"/>
                    </a:cubicBezTo>
                    <a:cubicBezTo>
                      <a:pt x="79318" y="8775"/>
                      <a:pt x="79318" y="8775"/>
                      <a:pt x="79318" y="8775"/>
                    </a:cubicBezTo>
                    <a:cubicBezTo>
                      <a:pt x="88109" y="0"/>
                      <a:pt x="102419" y="0"/>
                      <a:pt x="111209" y="8775"/>
                    </a:cubicBezTo>
                    <a:cubicBezTo>
                      <a:pt x="119795" y="17346"/>
                      <a:pt x="119795" y="31836"/>
                      <a:pt x="111209" y="41836"/>
                    </a:cubicBezTo>
                    <a:close/>
                    <a:moveTo>
                      <a:pt x="46201" y="83673"/>
                    </a:moveTo>
                    <a:lnTo>
                      <a:pt x="46201" y="83673"/>
                    </a:lnTo>
                    <a:lnTo>
                      <a:pt x="46201" y="83673"/>
                    </a:lnTo>
                    <a:cubicBezTo>
                      <a:pt x="44770" y="85102"/>
                      <a:pt x="43339" y="85102"/>
                      <a:pt x="41908" y="85102"/>
                    </a:cubicBezTo>
                    <a:cubicBezTo>
                      <a:pt x="37410" y="85102"/>
                      <a:pt x="35979" y="82244"/>
                      <a:pt x="35979" y="79387"/>
                    </a:cubicBezTo>
                    <a:cubicBezTo>
                      <a:pt x="35979" y="77959"/>
                      <a:pt x="35979" y="76530"/>
                      <a:pt x="37410" y="75102"/>
                    </a:cubicBezTo>
                    <a:cubicBezTo>
                      <a:pt x="75025" y="37551"/>
                      <a:pt x="75025" y="37551"/>
                      <a:pt x="75025" y="37551"/>
                    </a:cubicBezTo>
                    <a:cubicBezTo>
                      <a:pt x="76456" y="36122"/>
                      <a:pt x="77887" y="34693"/>
                      <a:pt x="79318" y="34693"/>
                    </a:cubicBezTo>
                    <a:cubicBezTo>
                      <a:pt x="83816" y="34693"/>
                      <a:pt x="85247" y="37551"/>
                      <a:pt x="85247" y="40408"/>
                    </a:cubicBezTo>
                    <a:cubicBezTo>
                      <a:pt x="85247" y="41836"/>
                      <a:pt x="85247" y="43265"/>
                      <a:pt x="83816" y="44693"/>
                    </a:cubicBezTo>
                    <a:lnTo>
                      <a:pt x="83816" y="44693"/>
                    </a:lnTo>
                    <a:lnTo>
                      <a:pt x="46201" y="83673"/>
                    </a:lnTo>
                    <a:close/>
                    <a:moveTo>
                      <a:pt x="33117" y="70816"/>
                    </a:moveTo>
                    <a:lnTo>
                      <a:pt x="33117" y="70816"/>
                    </a:lnTo>
                    <a:cubicBezTo>
                      <a:pt x="17376" y="86530"/>
                      <a:pt x="17376" y="86530"/>
                      <a:pt x="17376" y="86530"/>
                    </a:cubicBezTo>
                    <a:cubicBezTo>
                      <a:pt x="12879" y="91020"/>
                      <a:pt x="12879" y="98163"/>
                      <a:pt x="17376" y="102448"/>
                    </a:cubicBezTo>
                    <a:cubicBezTo>
                      <a:pt x="21669" y="108163"/>
                      <a:pt x="28824" y="108163"/>
                      <a:pt x="33117" y="102448"/>
                    </a:cubicBezTo>
                    <a:cubicBezTo>
                      <a:pt x="49063" y="86530"/>
                      <a:pt x="49063" y="86530"/>
                      <a:pt x="49063" y="86530"/>
                    </a:cubicBezTo>
                    <a:lnTo>
                      <a:pt x="50494" y="86530"/>
                    </a:lnTo>
                    <a:cubicBezTo>
                      <a:pt x="63577" y="73673"/>
                      <a:pt x="63577" y="73673"/>
                      <a:pt x="63577" y="73673"/>
                    </a:cubicBezTo>
                    <a:cubicBezTo>
                      <a:pt x="65008" y="80816"/>
                      <a:pt x="63577" y="89591"/>
                      <a:pt x="57853" y="95306"/>
                    </a:cubicBezTo>
                    <a:cubicBezTo>
                      <a:pt x="41908" y="111224"/>
                      <a:pt x="41908" y="111224"/>
                      <a:pt x="41908" y="111224"/>
                    </a:cubicBezTo>
                    <a:cubicBezTo>
                      <a:pt x="33117" y="119795"/>
                      <a:pt x="18807" y="119795"/>
                      <a:pt x="10017" y="111224"/>
                    </a:cubicBezTo>
                    <a:cubicBezTo>
                      <a:pt x="0" y="102448"/>
                      <a:pt x="0" y="88163"/>
                      <a:pt x="10017" y="79387"/>
                    </a:cubicBezTo>
                    <a:cubicBezTo>
                      <a:pt x="25962" y="63469"/>
                      <a:pt x="25962" y="63469"/>
                      <a:pt x="25962" y="63469"/>
                    </a:cubicBezTo>
                    <a:cubicBezTo>
                      <a:pt x="31686" y="56326"/>
                      <a:pt x="40477" y="54897"/>
                      <a:pt x="47632" y="56326"/>
                    </a:cubicBezTo>
                    <a:cubicBezTo>
                      <a:pt x="33117" y="70816"/>
                      <a:pt x="33117" y="70816"/>
                      <a:pt x="33117" y="70816"/>
                    </a:cubicBezTo>
                    <a:close/>
                  </a:path>
                </a:pathLst>
              </a:custGeom>
              <a:solidFill>
                <a:schemeClr val="bg1"/>
              </a:solidFill>
              <a:ln>
                <a:noFill/>
              </a:ln>
            </p:spPr>
            <p:txBody>
              <a:bodyPr lIns="45713" tIns="22850" rIns="45713" bIns="228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727574"/>
                  </a:solidFill>
                  <a:effectLst/>
                  <a:uLnTx/>
                  <a:uFillTx/>
                  <a:latin typeface="思源宋体" panose="02020400000000000000" charset="-122"/>
                  <a:ea typeface="思源宋体" panose="02020400000000000000" charset="-122"/>
                  <a:cs typeface="思源宋体" panose="02020400000000000000" charset="-122"/>
                  <a:sym typeface="+mn-lt"/>
                </a:endParaRPr>
              </a:p>
            </p:txBody>
          </p:sp>
        </p:grpSp>
        <p:grpSp>
          <p:nvGrpSpPr>
            <p:cNvPr id="172" name="组合 171"/>
            <p:cNvGrpSpPr/>
            <p:nvPr/>
          </p:nvGrpSpPr>
          <p:grpSpPr>
            <a:xfrm>
              <a:off x="13767" y="3775"/>
              <a:ext cx="4048" cy="1017"/>
              <a:chOff x="1372209" y="3173830"/>
              <a:chExt cx="2570480" cy="645863"/>
            </a:xfrm>
          </p:grpSpPr>
          <p:sp>
            <p:nvSpPr>
              <p:cNvPr id="173" name="文本框 172"/>
              <p:cNvSpPr txBox="1"/>
              <p:nvPr/>
            </p:nvSpPr>
            <p:spPr>
              <a:xfrm>
                <a:off x="1372209" y="3173830"/>
                <a:ext cx="1915909" cy="461665"/>
              </a:xfrm>
              <a:prstGeom prst="rect">
                <a:avLst/>
              </a:prstGeom>
              <a:noFill/>
            </p:spPr>
            <p:txBody>
              <a:bodyPr wrap="none" rtlCol="0">
                <a:spAutoFit/>
              </a:bodyPr>
              <a:lstStyle/>
              <a:p>
                <a:pPr algn="l"/>
                <a:r>
                  <a:rPr kumimoji="0" lang="zh-CN" altLang="en-US" sz="2400" b="1" i="0" u="none" strike="noStrike" kern="1200" cap="none" spc="300" normalizeH="0" baseline="0" noProof="0" dirty="0">
                    <a:ln>
                      <a:noFill/>
                    </a:ln>
                    <a:gradFill>
                      <a:gsLst>
                        <a:gs pos="0">
                          <a:srgbClr val="0070C0"/>
                        </a:gs>
                        <a:gs pos="100000">
                          <a:srgbClr val="7030A0"/>
                        </a:gs>
                      </a:gsLst>
                      <a:lin ang="5400000" scaled="0"/>
                    </a:gradFill>
                    <a:effectLst/>
                    <a:uLnTx/>
                    <a:uFillTx/>
                    <a:latin typeface="思源宋体" panose="02020400000000000000" charset="-122"/>
                    <a:ea typeface="思源宋体" panose="02020400000000000000" charset="-122"/>
                    <a:cs typeface="思源宋体" panose="02020400000000000000" charset="-122"/>
                    <a:sym typeface="+mn-ea"/>
                  </a:rPr>
                  <a:t>存在的风险</a:t>
                </a:r>
              </a:p>
            </p:txBody>
          </p:sp>
          <p:sp>
            <p:nvSpPr>
              <p:cNvPr id="175" name="矩形 174"/>
              <p:cNvSpPr/>
              <p:nvPr/>
            </p:nvSpPr>
            <p:spPr>
              <a:xfrm>
                <a:off x="1372209" y="3523715"/>
                <a:ext cx="2570480" cy="295978"/>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0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实施难，见效周期长。</a:t>
                </a:r>
                <a:endParaRPr kumimoji="0" lang="zh-CN" altLang="en-US" sz="1000" b="0" i="0" u="none" strike="noStrike" kern="1200" cap="none" spc="350" normalizeH="0" baseline="0" noProof="0" dirty="0">
                  <a:ln>
                    <a:noFill/>
                  </a:ln>
                  <a:solidFill>
                    <a:schemeClr val="tx1">
                      <a:lumMod val="75000"/>
                      <a:lumOff val="2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grpSp>
        <p:grpSp>
          <p:nvGrpSpPr>
            <p:cNvPr id="5" name="组合 4"/>
            <p:cNvGrpSpPr/>
            <p:nvPr/>
          </p:nvGrpSpPr>
          <p:grpSpPr>
            <a:xfrm>
              <a:off x="7481" y="3777"/>
              <a:ext cx="4620" cy="2108"/>
              <a:chOff x="1372209" y="3173830"/>
              <a:chExt cx="2934058" cy="1338245"/>
            </a:xfrm>
          </p:grpSpPr>
          <p:sp>
            <p:nvSpPr>
              <p:cNvPr id="6" name="文本框 5"/>
              <p:cNvSpPr txBox="1"/>
              <p:nvPr/>
            </p:nvSpPr>
            <p:spPr>
              <a:xfrm>
                <a:off x="1372209" y="3173830"/>
                <a:ext cx="2934058" cy="461665"/>
              </a:xfrm>
              <a:prstGeom prst="rect">
                <a:avLst/>
              </a:prstGeom>
              <a:noFill/>
            </p:spPr>
            <p:txBody>
              <a:bodyPr wrap="none" rtlCol="0">
                <a:spAutoFit/>
              </a:bodyPr>
              <a:lstStyle/>
              <a:p>
                <a:pPr algn="l"/>
                <a:r>
                  <a:rPr kumimoji="0" lang="zh-CN" altLang="en-US" sz="2400" b="1" i="0" u="none" strike="noStrike" kern="1200" cap="none" spc="300" normalizeH="0" baseline="0" noProof="0" dirty="0">
                    <a:ln>
                      <a:noFill/>
                    </a:ln>
                    <a:gradFill>
                      <a:gsLst>
                        <a:gs pos="0">
                          <a:srgbClr val="0070C0"/>
                        </a:gs>
                        <a:gs pos="100000">
                          <a:srgbClr val="7030A0"/>
                        </a:gs>
                      </a:gsLst>
                      <a:lin ang="5400000" scaled="0"/>
                    </a:gradFill>
                    <a:effectLst/>
                    <a:uLnTx/>
                    <a:uFillTx/>
                    <a:latin typeface="思源宋体" panose="02020400000000000000" charset="-122"/>
                    <a:ea typeface="思源宋体" panose="02020400000000000000" charset="-122"/>
                    <a:cs typeface="思源宋体" panose="02020400000000000000" charset="-122"/>
                    <a:sym typeface="+mn-ea"/>
                  </a:rPr>
                  <a:t>先进的技术与思想</a:t>
                </a:r>
              </a:p>
            </p:txBody>
          </p:sp>
          <p:sp>
            <p:nvSpPr>
              <p:cNvPr id="7" name="矩形 6"/>
              <p:cNvSpPr/>
              <p:nvPr/>
            </p:nvSpPr>
            <p:spPr>
              <a:xfrm>
                <a:off x="1372209" y="3523715"/>
                <a:ext cx="2570480" cy="988360"/>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lang="zh-CN" altLang="en-US" sz="1000" spc="35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整合客户信息资源，企业内部实现客户信息和资源共享，为客户提供更经济、边界、周到的产品和服务。</a:t>
                </a:r>
                <a:endParaRPr kumimoji="0" lang="zh-CN" altLang="en-US" sz="1000" b="0" i="0" u="none" strike="noStrike" kern="1200" cap="none" spc="350" normalizeH="0" baseline="0" noProof="0" dirty="0">
                  <a:ln>
                    <a:noFill/>
                  </a:ln>
                  <a:solidFill>
                    <a:schemeClr val="tx1">
                      <a:lumMod val="75000"/>
                      <a:lumOff val="25000"/>
                    </a:schemeClr>
                  </a:solidFill>
                  <a:effectLst/>
                  <a:uLnTx/>
                  <a:uFillTx/>
                  <a:latin typeface="思源宋体" panose="02020400000000000000" charset="-122"/>
                  <a:ea typeface="思源宋体" panose="02020400000000000000" charset="-122"/>
                  <a:cs typeface="思源宋体" panose="02020400000000000000" charset="-122"/>
                  <a:sym typeface="+mn-ea"/>
                </a:endParaRPr>
              </a:p>
            </p:txBody>
          </p:sp>
        </p:grpSp>
        <p:pic>
          <p:nvPicPr>
            <p:cNvPr id="8" name="图片 7" descr="D:\千库网\2.5D\千库网_高科技2.5D插图_元素编号11731996.png千库网_高科技2.5D插图_元素编号11731996"/>
            <p:cNvPicPr>
              <a:picLocks noChangeAspect="1"/>
            </p:cNvPicPr>
            <p:nvPr/>
          </p:nvPicPr>
          <p:blipFill>
            <a:blip r:embed="rId3"/>
            <a:srcRect l="10770" r="13964" b="9261"/>
            <a:stretch>
              <a:fillRect/>
            </a:stretch>
          </p:blipFill>
          <p:spPr>
            <a:xfrm>
              <a:off x="539" y="2161"/>
              <a:ext cx="5374" cy="6478"/>
            </a:xfrm>
            <a:prstGeom prst="rect">
              <a:avLst/>
            </a:prstGeom>
          </p:spPr>
        </p:pic>
      </p:grpSp>
    </p:spTree>
    <p:custDataLst>
      <p:tags r:id="rId1"/>
    </p:custDataLst>
    <p:extLst>
      <p:ext uri="{BB962C8B-B14F-4D97-AF65-F5344CB8AC3E}">
        <p14:creationId xmlns:p14="http://schemas.microsoft.com/office/powerpoint/2010/main" val="2008781248"/>
      </p:ext>
    </p:extLst>
  </p:cSld>
  <p:clrMapOvr>
    <a:masterClrMapping/>
  </p:clrMapOvr>
  <p:transition advTm="2000">
    <p:wheel spokes="2"/>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ox(ou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编辑标题文本</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EDIT THE TITLE CONTENT</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8" name="组合 7"/>
          <p:cNvGrpSpPr/>
          <p:nvPr/>
        </p:nvGrpSpPr>
        <p:grpSpPr>
          <a:xfrm>
            <a:off x="1283335" y="1922145"/>
            <a:ext cx="9660255" cy="3718560"/>
            <a:chOff x="2021" y="3027"/>
            <a:chExt cx="15213" cy="5856"/>
          </a:xfrm>
        </p:grpSpPr>
        <p:pic>
          <p:nvPicPr>
            <p:cNvPr id="16" name="图片 15" descr="D:\千库网\2.5D\千库网_2.5D风格互联网科技手机通讯5G网络_元素编号12569548.png千库网_2.5D风格互联网科技手机通讯5G网络_元素编号12569548"/>
            <p:cNvPicPr>
              <a:picLocks noChangeAspect="1"/>
            </p:cNvPicPr>
            <p:nvPr/>
          </p:nvPicPr>
          <p:blipFill>
            <a:blip r:embed="rId3"/>
            <a:srcRect/>
            <a:stretch>
              <a:fillRect/>
            </a:stretch>
          </p:blipFill>
          <p:spPr>
            <a:xfrm>
              <a:off x="7721" y="3027"/>
              <a:ext cx="3758" cy="5210"/>
            </a:xfrm>
            <a:prstGeom prst="rect">
              <a:avLst/>
            </a:prstGeom>
          </p:spPr>
        </p:pic>
        <p:sp>
          <p:nvSpPr>
            <p:cNvPr id="3" name="直角上箭头 2"/>
            <p:cNvSpPr/>
            <p:nvPr/>
          </p:nvSpPr>
          <p:spPr>
            <a:xfrm>
              <a:off x="11202" y="3870"/>
              <a:ext cx="1338" cy="1151"/>
            </a:xfrm>
            <a:prstGeom prst="bentUpArrow">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4" name="直角上箭头 3"/>
            <p:cNvSpPr/>
            <p:nvPr/>
          </p:nvSpPr>
          <p:spPr>
            <a:xfrm flipH="1">
              <a:off x="6665" y="3870"/>
              <a:ext cx="1338" cy="1151"/>
            </a:xfrm>
            <a:prstGeom prst="bentUpArrow">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5" name="直角上箭头 4"/>
            <p:cNvSpPr/>
            <p:nvPr/>
          </p:nvSpPr>
          <p:spPr>
            <a:xfrm flipH="1" flipV="1">
              <a:off x="6665" y="6755"/>
              <a:ext cx="1338" cy="1151"/>
            </a:xfrm>
            <a:prstGeom prst="bentUpArrow">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6" name="直角上箭头 5"/>
            <p:cNvSpPr/>
            <p:nvPr/>
          </p:nvSpPr>
          <p:spPr>
            <a:xfrm flipV="1">
              <a:off x="11202" y="6770"/>
              <a:ext cx="1338" cy="1151"/>
            </a:xfrm>
            <a:prstGeom prst="bentUpArrow">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7" name="文本框 6"/>
            <p:cNvSpPr txBox="1"/>
            <p:nvPr/>
          </p:nvSpPr>
          <p:spPr>
            <a:xfrm>
              <a:off x="2673" y="3635"/>
              <a:ext cx="3673" cy="580"/>
            </a:xfrm>
            <a:prstGeom prst="rect">
              <a:avLst/>
            </a:prstGeom>
            <a:noFill/>
          </p:spPr>
          <p:txBody>
            <a:bodyPr wrap="square" rtlCol="0">
              <a:spAutoFit/>
            </a:bodyPr>
            <a:lstStyle/>
            <a:p>
              <a:pPr algn="r"/>
              <a:r>
                <a:rPr lang="zh-CN" altLang="en-US"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编辑核心文本</a:t>
              </a:r>
            </a:p>
          </p:txBody>
        </p:sp>
        <p:sp>
          <p:nvSpPr>
            <p:cNvPr id="9" name="文本框 8"/>
            <p:cNvSpPr txBox="1"/>
            <p:nvPr/>
          </p:nvSpPr>
          <p:spPr>
            <a:xfrm>
              <a:off x="2021" y="4215"/>
              <a:ext cx="4325" cy="1452"/>
            </a:xfrm>
            <a:prstGeom prst="rect">
              <a:avLst/>
            </a:prstGeom>
            <a:noFill/>
          </p:spPr>
          <p:txBody>
            <a:bodyPr wrap="square" rtlCol="0">
              <a:spAutoFit/>
            </a:bodyPr>
            <a:lstStyle/>
            <a:p>
              <a:pPr algn="r">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r">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r">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endParaRPr lang="zh-CN" altLang="en-US"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sp>
          <p:nvSpPr>
            <p:cNvPr id="10" name="文本框 9"/>
            <p:cNvSpPr txBox="1"/>
            <p:nvPr/>
          </p:nvSpPr>
          <p:spPr>
            <a:xfrm>
              <a:off x="2673" y="6851"/>
              <a:ext cx="3673" cy="580"/>
            </a:xfrm>
            <a:prstGeom prst="rect">
              <a:avLst/>
            </a:prstGeom>
            <a:noFill/>
          </p:spPr>
          <p:txBody>
            <a:bodyPr wrap="square" rtlCol="0">
              <a:spAutoFit/>
            </a:bodyPr>
            <a:lstStyle/>
            <a:p>
              <a:pPr algn="r"/>
              <a:r>
                <a:rPr lang="zh-CN" altLang="en-US"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编辑核心文本</a:t>
              </a:r>
              <a:endParaRPr lang="zh-CN" altLang="en-US" b="1">
                <a:solidFill>
                  <a:srgbClr val="5793F4"/>
                </a:solidFill>
                <a:latin typeface="思源宋体" panose="02020400000000000000" charset="-122"/>
                <a:ea typeface="思源宋体" panose="02020400000000000000" charset="-122"/>
                <a:cs typeface="思源宋体" panose="02020400000000000000" charset="-122"/>
              </a:endParaRPr>
            </a:p>
          </p:txBody>
        </p:sp>
        <p:sp>
          <p:nvSpPr>
            <p:cNvPr id="11" name="文本框 10"/>
            <p:cNvSpPr txBox="1"/>
            <p:nvPr/>
          </p:nvSpPr>
          <p:spPr>
            <a:xfrm>
              <a:off x="2021" y="7431"/>
              <a:ext cx="4325" cy="1452"/>
            </a:xfrm>
            <a:prstGeom prst="rect">
              <a:avLst/>
            </a:prstGeom>
            <a:noFill/>
          </p:spPr>
          <p:txBody>
            <a:bodyPr wrap="square" rtlCol="0">
              <a:spAutoFit/>
            </a:bodyPr>
            <a:lstStyle/>
            <a:p>
              <a:pPr algn="r">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r">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r">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endParaRPr lang="zh-CN" altLang="en-US"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sp>
          <p:nvSpPr>
            <p:cNvPr id="12" name="文本框 11"/>
            <p:cNvSpPr txBox="1"/>
            <p:nvPr/>
          </p:nvSpPr>
          <p:spPr>
            <a:xfrm>
              <a:off x="12909" y="3635"/>
              <a:ext cx="3673" cy="580"/>
            </a:xfrm>
            <a:prstGeom prst="rect">
              <a:avLst/>
            </a:prstGeom>
            <a:noFill/>
          </p:spPr>
          <p:txBody>
            <a:bodyPr wrap="square" rtlCol="0">
              <a:spAutoFit/>
            </a:bodyPr>
            <a:lstStyle/>
            <a:p>
              <a:pPr algn="l"/>
              <a:r>
                <a:rPr lang="zh-CN" altLang="en-US"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编辑核心文本</a:t>
              </a:r>
              <a:endParaRPr lang="zh-CN" altLang="en-US" b="1">
                <a:solidFill>
                  <a:srgbClr val="5793F4"/>
                </a:solidFill>
                <a:latin typeface="思源宋体" panose="02020400000000000000" charset="-122"/>
                <a:ea typeface="思源宋体" panose="02020400000000000000" charset="-122"/>
                <a:cs typeface="思源宋体" panose="02020400000000000000" charset="-122"/>
              </a:endParaRPr>
            </a:p>
          </p:txBody>
        </p:sp>
        <p:sp>
          <p:nvSpPr>
            <p:cNvPr id="13" name="文本框 12"/>
            <p:cNvSpPr txBox="1"/>
            <p:nvPr/>
          </p:nvSpPr>
          <p:spPr>
            <a:xfrm>
              <a:off x="12909" y="4215"/>
              <a:ext cx="4325" cy="1452"/>
            </a:xfrm>
            <a:prstGeom prst="rect">
              <a:avLst/>
            </a:prstGeom>
            <a:noFill/>
          </p:spPr>
          <p:txBody>
            <a:bodyPr wrap="square" rtlCol="0">
              <a:spAutoFit/>
            </a:bodyPr>
            <a:lstStyle/>
            <a:p>
              <a:pPr algn="l">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l">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l">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endParaRPr lang="zh-CN" altLang="en-US"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sp>
          <p:nvSpPr>
            <p:cNvPr id="14" name="文本框 13"/>
            <p:cNvSpPr txBox="1"/>
            <p:nvPr/>
          </p:nvSpPr>
          <p:spPr>
            <a:xfrm>
              <a:off x="12909" y="6851"/>
              <a:ext cx="3673" cy="580"/>
            </a:xfrm>
            <a:prstGeom prst="rect">
              <a:avLst/>
            </a:prstGeom>
            <a:noFill/>
          </p:spPr>
          <p:txBody>
            <a:bodyPr wrap="square" rtlCol="0">
              <a:spAutoFit/>
            </a:bodyPr>
            <a:lstStyle/>
            <a:p>
              <a:pPr algn="l"/>
              <a:r>
                <a:rPr lang="zh-CN" altLang="en-US" b="1">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编辑核心文本</a:t>
              </a:r>
              <a:endParaRPr lang="zh-CN" altLang="en-US" b="1">
                <a:solidFill>
                  <a:srgbClr val="FF5B99"/>
                </a:solidFill>
                <a:latin typeface="思源宋体" panose="02020400000000000000" charset="-122"/>
                <a:ea typeface="思源宋体" panose="02020400000000000000" charset="-122"/>
                <a:cs typeface="思源宋体" panose="02020400000000000000" charset="-122"/>
              </a:endParaRPr>
            </a:p>
          </p:txBody>
        </p:sp>
        <p:sp>
          <p:nvSpPr>
            <p:cNvPr id="15" name="文本框 14"/>
            <p:cNvSpPr txBox="1"/>
            <p:nvPr/>
          </p:nvSpPr>
          <p:spPr>
            <a:xfrm>
              <a:off x="12909" y="7431"/>
              <a:ext cx="4325" cy="1452"/>
            </a:xfrm>
            <a:prstGeom prst="rect">
              <a:avLst/>
            </a:prstGeom>
            <a:noFill/>
          </p:spPr>
          <p:txBody>
            <a:bodyPr wrap="square" rtlCol="0">
              <a:spAutoFit/>
            </a:bodyPr>
            <a:lstStyle/>
            <a:p>
              <a:pPr algn="l">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l">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p>
            <a:p>
              <a:pPr algn="l">
                <a:lnSpc>
                  <a:spcPct val="150000"/>
                </a:lnSpc>
                <a:spcAft>
                  <a:spcPts val="0"/>
                </a:spcAft>
              </a:pP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2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endParaRPr lang="zh-CN" altLang="en-US" sz="120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endParaRPr>
            </a:p>
          </p:txBody>
        </p:sp>
      </p:grpSp>
    </p:spTree>
    <p:custDataLst>
      <p:tags r:id="rId1"/>
    </p:custData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plus(ou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编辑标题文本</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r>
                <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EDIT THE TITLE CONTENT</a:t>
              </a: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3" name="组合 2"/>
          <p:cNvGrpSpPr/>
          <p:nvPr/>
        </p:nvGrpSpPr>
        <p:grpSpPr>
          <a:xfrm>
            <a:off x="644525" y="1938655"/>
            <a:ext cx="10904844" cy="3838575"/>
            <a:chOff x="815" y="3273"/>
            <a:chExt cx="17472" cy="6150"/>
          </a:xfrm>
        </p:grpSpPr>
        <p:grpSp>
          <p:nvGrpSpPr>
            <p:cNvPr id="21" name="组合 20"/>
            <p:cNvGrpSpPr/>
            <p:nvPr/>
          </p:nvGrpSpPr>
          <p:grpSpPr>
            <a:xfrm>
              <a:off x="815" y="3275"/>
              <a:ext cx="4129" cy="6148"/>
              <a:chOff x="1935" y="2928"/>
              <a:chExt cx="4271" cy="6359"/>
            </a:xfrm>
          </p:grpSpPr>
          <p:sp>
            <p:nvSpPr>
              <p:cNvPr id="22" name="圆角矩形 21"/>
              <p:cNvSpPr/>
              <p:nvPr/>
            </p:nvSpPr>
            <p:spPr>
              <a:xfrm>
                <a:off x="1935" y="2928"/>
                <a:ext cx="4271" cy="6359"/>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23" name="文本框 22"/>
              <p:cNvSpPr txBox="1"/>
              <p:nvPr/>
            </p:nvSpPr>
            <p:spPr>
              <a:xfrm>
                <a:off x="2236" y="6694"/>
                <a:ext cx="3526" cy="1757"/>
              </a:xfrm>
              <a:prstGeom prst="rect">
                <a:avLst/>
              </a:prstGeom>
              <a:noFill/>
            </p:spPr>
            <p:txBody>
              <a:bodyPr wrap="square" rtlCol="0">
                <a:spAutoFit/>
              </a:bodyPr>
              <a:lstStyle/>
              <a:p>
                <a:pPr algn="ctr">
                  <a:lnSpc>
                    <a:spcPct val="150000"/>
                  </a:lnSpc>
                  <a:spcAft>
                    <a:spcPts val="0"/>
                  </a:spcAft>
                </a:pP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text</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endParaRPr lang="en-US" sz="14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endParaRPr>
              </a:p>
            </p:txBody>
          </p:sp>
          <p:sp>
            <p:nvSpPr>
              <p:cNvPr id="24" name="圆角矩形 23"/>
              <p:cNvSpPr/>
              <p:nvPr/>
            </p:nvSpPr>
            <p:spPr>
              <a:xfrm>
                <a:off x="2637" y="5733"/>
                <a:ext cx="2724" cy="748"/>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思源宋体 Heavy" panose="02020900000000000000" charset="-122"/>
                    <a:ea typeface="思源宋体 Heavy" panose="02020900000000000000" charset="-122"/>
                    <a:cs typeface="思源宋体" panose="02020400000000000000" charset="-122"/>
                  </a:rPr>
                  <a:t>编辑标题文本</a:t>
                </a:r>
              </a:p>
            </p:txBody>
          </p:sp>
        </p:grpSp>
        <p:grpSp>
          <p:nvGrpSpPr>
            <p:cNvPr id="28" name="组合 27"/>
            <p:cNvGrpSpPr/>
            <p:nvPr/>
          </p:nvGrpSpPr>
          <p:grpSpPr>
            <a:xfrm>
              <a:off x="14158" y="3273"/>
              <a:ext cx="4129" cy="6148"/>
              <a:chOff x="1935" y="2928"/>
              <a:chExt cx="4271" cy="6359"/>
            </a:xfrm>
          </p:grpSpPr>
          <p:sp>
            <p:nvSpPr>
              <p:cNvPr id="31" name="圆角矩形 30"/>
              <p:cNvSpPr/>
              <p:nvPr/>
            </p:nvSpPr>
            <p:spPr>
              <a:xfrm>
                <a:off x="1935" y="2928"/>
                <a:ext cx="4271" cy="6359"/>
              </a:xfrm>
              <a:prstGeom prst="roundRect">
                <a:avLst/>
              </a:prstGeom>
              <a:gradFill>
                <a:gsLst>
                  <a:gs pos="100000">
                    <a:srgbClr val="5793F4"/>
                  </a:gs>
                  <a:gs pos="0">
                    <a:srgbClr val="7030A0"/>
                  </a:gs>
                </a:gsLst>
                <a:lin ang="5400000" scaled="0"/>
              </a:gra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32" name="文本框 31"/>
              <p:cNvSpPr txBox="1"/>
              <p:nvPr/>
            </p:nvSpPr>
            <p:spPr>
              <a:xfrm>
                <a:off x="2236" y="6694"/>
                <a:ext cx="3526" cy="1757"/>
              </a:xfrm>
              <a:prstGeom prst="rect">
                <a:avLst/>
              </a:prstGeom>
              <a:noFill/>
            </p:spPr>
            <p:txBody>
              <a:bodyPr wrap="square" rtlCol="0">
                <a:spAutoFit/>
              </a:bodyPr>
              <a:lstStyle/>
              <a:p>
                <a:pPr algn="ctr">
                  <a:lnSpc>
                    <a:spcPct val="150000"/>
                  </a:lnSpc>
                  <a:spcAft>
                    <a:spcPts val="0"/>
                  </a:spcAft>
                </a:pP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Enter text</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a:t>
                </a:r>
              </a:p>
            </p:txBody>
          </p:sp>
          <p:sp>
            <p:nvSpPr>
              <p:cNvPr id="33" name="圆角矩形 32"/>
              <p:cNvSpPr/>
              <p:nvPr/>
            </p:nvSpPr>
            <p:spPr>
              <a:xfrm>
                <a:off x="2637" y="5733"/>
                <a:ext cx="2724" cy="7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编辑标题文本</a:t>
                </a:r>
              </a:p>
            </p:txBody>
          </p:sp>
        </p:grpSp>
        <p:grpSp>
          <p:nvGrpSpPr>
            <p:cNvPr id="46" name="组合 45"/>
            <p:cNvGrpSpPr/>
            <p:nvPr/>
          </p:nvGrpSpPr>
          <p:grpSpPr>
            <a:xfrm>
              <a:off x="5243" y="3274"/>
              <a:ext cx="4129" cy="6148"/>
              <a:chOff x="1935" y="2928"/>
              <a:chExt cx="4271" cy="6359"/>
            </a:xfrm>
          </p:grpSpPr>
          <p:sp>
            <p:nvSpPr>
              <p:cNvPr id="47" name="圆角矩形 46"/>
              <p:cNvSpPr/>
              <p:nvPr/>
            </p:nvSpPr>
            <p:spPr>
              <a:xfrm>
                <a:off x="1935" y="2928"/>
                <a:ext cx="4271" cy="6359"/>
              </a:xfrm>
              <a:prstGeom prst="roundRect">
                <a:avLst/>
              </a:prstGeom>
              <a:gradFill>
                <a:gsLst>
                  <a:gs pos="100000">
                    <a:srgbClr val="5793F4"/>
                  </a:gs>
                  <a:gs pos="0">
                    <a:srgbClr val="7030A0"/>
                  </a:gs>
                </a:gsLst>
                <a:lin ang="5400000" scaled="0"/>
              </a:gra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48" name="文本框 47"/>
              <p:cNvSpPr txBox="1"/>
              <p:nvPr/>
            </p:nvSpPr>
            <p:spPr>
              <a:xfrm>
                <a:off x="2236" y="6694"/>
                <a:ext cx="3526" cy="1757"/>
              </a:xfrm>
              <a:prstGeom prst="rect">
                <a:avLst/>
              </a:prstGeom>
              <a:noFill/>
            </p:spPr>
            <p:txBody>
              <a:bodyPr wrap="square" rtlCol="0">
                <a:spAutoFit/>
              </a:bodyPr>
              <a:lstStyle/>
              <a:p>
                <a:pPr algn="ctr">
                  <a:lnSpc>
                    <a:spcPct val="150000"/>
                  </a:lnSpc>
                  <a:spcAft>
                    <a:spcPts val="0"/>
                  </a:spcAft>
                </a:pP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bg1"/>
                    </a:solidFill>
                    <a:uFillTx/>
                    <a:latin typeface="思源宋体" panose="02020400000000000000" charset="-122"/>
                    <a:ea typeface="思源宋体" panose="02020400000000000000" charset="-122"/>
                    <a:cs typeface="思源宋体" panose="02020400000000000000" charset="-122"/>
                    <a:sym typeface="+mn-ea"/>
                  </a:rPr>
                  <a:t>Enter text</a:t>
                </a:r>
                <a:r>
                  <a:rPr lang="en-US" sz="1400">
                    <a:solidFill>
                      <a:schemeClr val="bg1"/>
                    </a:solidFill>
                    <a:uFillTx/>
                    <a:latin typeface="思源宋体" panose="02020400000000000000" charset="-122"/>
                    <a:ea typeface="思源宋体" panose="02020400000000000000" charset="-122"/>
                    <a:cs typeface="思源宋体" panose="02020400000000000000" charset="-122"/>
                    <a:sym typeface="+mn-ea"/>
                  </a:rPr>
                  <a:t>.</a:t>
                </a:r>
              </a:p>
            </p:txBody>
          </p:sp>
          <p:sp>
            <p:nvSpPr>
              <p:cNvPr id="49" name="圆角矩形 48"/>
              <p:cNvSpPr/>
              <p:nvPr/>
            </p:nvSpPr>
            <p:spPr>
              <a:xfrm>
                <a:off x="2637" y="5733"/>
                <a:ext cx="2724" cy="74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编辑标题文本</a:t>
                </a:r>
              </a:p>
            </p:txBody>
          </p:sp>
        </p:grpSp>
        <p:grpSp>
          <p:nvGrpSpPr>
            <p:cNvPr id="52" name="组合 51"/>
            <p:cNvGrpSpPr/>
            <p:nvPr/>
          </p:nvGrpSpPr>
          <p:grpSpPr>
            <a:xfrm>
              <a:off x="9691" y="3275"/>
              <a:ext cx="4129" cy="6148"/>
              <a:chOff x="1935" y="2928"/>
              <a:chExt cx="4271" cy="6359"/>
            </a:xfrm>
          </p:grpSpPr>
          <p:sp>
            <p:nvSpPr>
              <p:cNvPr id="53" name="圆角矩形 52"/>
              <p:cNvSpPr/>
              <p:nvPr/>
            </p:nvSpPr>
            <p:spPr>
              <a:xfrm>
                <a:off x="1935" y="2928"/>
                <a:ext cx="4271" cy="6359"/>
              </a:xfrm>
              <a:prstGeom prst="roundRect">
                <a:avLst/>
              </a:prstGeom>
              <a:solidFill>
                <a:schemeClr val="bg1"/>
              </a:solidFill>
              <a:ln>
                <a:solidFill>
                  <a:schemeClr val="bg1">
                    <a:lumMod val="9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100000">
                        <a:srgbClr val="2942C3"/>
                      </a:gs>
                      <a:gs pos="2000">
                        <a:srgbClr val="1387E2"/>
                      </a:gs>
                    </a:gsLst>
                    <a:lin ang="5400000" scaled="0"/>
                  </a:gradFill>
                  <a:effectLst>
                    <a:outerShdw blurRad="50800" dist="38100" dir="2700000" algn="tl" rotWithShape="0">
                      <a:schemeClr val="bg1">
                        <a:alpha val="40000"/>
                      </a:schemeClr>
                    </a:outerShdw>
                  </a:effectLst>
                  <a:latin typeface="思源宋体" panose="02020400000000000000" charset="-122"/>
                  <a:ea typeface="思源宋体" panose="02020400000000000000" charset="-122"/>
                  <a:cs typeface="思源宋体" panose="02020400000000000000" charset="-122"/>
                </a:endParaRPr>
              </a:p>
            </p:txBody>
          </p:sp>
          <p:sp>
            <p:nvSpPr>
              <p:cNvPr id="54" name="文本框 53"/>
              <p:cNvSpPr txBox="1"/>
              <p:nvPr/>
            </p:nvSpPr>
            <p:spPr>
              <a:xfrm>
                <a:off x="2236" y="6694"/>
                <a:ext cx="3526" cy="1757"/>
              </a:xfrm>
              <a:prstGeom prst="rect">
                <a:avLst/>
              </a:prstGeom>
              <a:noFill/>
            </p:spPr>
            <p:txBody>
              <a:bodyPr wrap="square" rtlCol="0">
                <a:spAutoFit/>
              </a:bodyPr>
              <a:lstStyle/>
              <a:p>
                <a:pPr algn="ctr">
                  <a:lnSpc>
                    <a:spcPct val="150000"/>
                  </a:lnSpc>
                  <a:spcAft>
                    <a:spcPts val="0"/>
                  </a:spcAft>
                </a:pP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core</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 text</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r>
                  <a:rPr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Enter text</a:t>
                </a:r>
                <a:r>
                  <a:rPr lang="en-US" sz="1400">
                    <a:solidFill>
                      <a:schemeClr val="tx1">
                        <a:lumMod val="75000"/>
                        <a:lumOff val="25000"/>
                      </a:schemeClr>
                    </a:solidFill>
                    <a:uFillTx/>
                    <a:latin typeface="思源宋体" panose="02020400000000000000" charset="-122"/>
                    <a:ea typeface="思源宋体" panose="02020400000000000000" charset="-122"/>
                    <a:cs typeface="思源宋体" panose="02020400000000000000" charset="-122"/>
                    <a:sym typeface="+mn-ea"/>
                  </a:rPr>
                  <a:t>.</a:t>
                </a:r>
                <a:endParaRPr sz="1400">
                  <a:solidFill>
                    <a:schemeClr val="tx1">
                      <a:lumMod val="65000"/>
                      <a:lumOff val="35000"/>
                    </a:schemeClr>
                  </a:solidFill>
                  <a:latin typeface="思源宋体" panose="02020400000000000000" charset="-122"/>
                  <a:ea typeface="思源宋体" panose="02020400000000000000" charset="-122"/>
                  <a:cs typeface="思源宋体" panose="02020400000000000000" charset="-122"/>
                </a:endParaRPr>
              </a:p>
            </p:txBody>
          </p:sp>
          <p:sp>
            <p:nvSpPr>
              <p:cNvPr id="55" name="圆角矩形 54"/>
              <p:cNvSpPr/>
              <p:nvPr/>
            </p:nvSpPr>
            <p:spPr>
              <a:xfrm>
                <a:off x="2637" y="5733"/>
                <a:ext cx="2724" cy="748"/>
              </a:xfrm>
              <a:prstGeom prst="round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latin typeface="思源宋体 Heavy" panose="02020900000000000000" charset="-122"/>
                    <a:ea typeface="思源宋体 Heavy" panose="02020900000000000000" charset="-122"/>
                    <a:cs typeface="思源宋体" panose="02020400000000000000" charset="-122"/>
                    <a:sym typeface="+mn-ea"/>
                  </a:rPr>
                  <a:t>编辑标题文本</a:t>
                </a:r>
              </a:p>
            </p:txBody>
          </p:sp>
        </p:grpSp>
        <p:sp>
          <p:nvSpPr>
            <p:cNvPr id="132" name="Freeform 131"/>
            <p:cNvSpPr>
              <a:spLocks noEditPoints="1"/>
            </p:cNvSpPr>
            <p:nvPr/>
          </p:nvSpPr>
          <p:spPr bwMode="auto">
            <a:xfrm>
              <a:off x="2424" y="4230"/>
              <a:ext cx="909" cy="909"/>
            </a:xfrm>
            <a:custGeom>
              <a:avLst/>
              <a:gdLst>
                <a:gd name="T0" fmla="*/ 0 w 232"/>
                <a:gd name="T1" fmla="*/ 116 h 232"/>
                <a:gd name="T2" fmla="*/ 232 w 232"/>
                <a:gd name="T3" fmla="*/ 116 h 232"/>
                <a:gd name="T4" fmla="*/ 185 w 232"/>
                <a:gd name="T5" fmla="*/ 188 h 232"/>
                <a:gd name="T6" fmla="*/ 47 w 232"/>
                <a:gd name="T7" fmla="*/ 179 h 232"/>
                <a:gd name="T8" fmla="*/ 185 w 232"/>
                <a:gd name="T9" fmla="*/ 188 h 232"/>
                <a:gd name="T10" fmla="*/ 169 w 232"/>
                <a:gd name="T11" fmla="*/ 164 h 232"/>
                <a:gd name="T12" fmla="*/ 154 w 232"/>
                <a:gd name="T13" fmla="*/ 158 h 232"/>
                <a:gd name="T14" fmla="*/ 156 w 232"/>
                <a:gd name="T15" fmla="*/ 111 h 232"/>
                <a:gd name="T16" fmla="*/ 154 w 232"/>
                <a:gd name="T17" fmla="*/ 104 h 232"/>
                <a:gd name="T18" fmla="*/ 169 w 232"/>
                <a:gd name="T19" fmla="*/ 111 h 232"/>
                <a:gd name="T20" fmla="*/ 168 w 232"/>
                <a:gd name="T21" fmla="*/ 158 h 232"/>
                <a:gd name="T22" fmla="*/ 60 w 232"/>
                <a:gd name="T23" fmla="*/ 102 h 232"/>
                <a:gd name="T24" fmla="*/ 172 w 232"/>
                <a:gd name="T25" fmla="*/ 93 h 232"/>
                <a:gd name="T26" fmla="*/ 60 w 232"/>
                <a:gd name="T27" fmla="*/ 102 h 232"/>
                <a:gd name="T28" fmla="*/ 139 w 232"/>
                <a:gd name="T29" fmla="*/ 164 h 232"/>
                <a:gd name="T30" fmla="*/ 124 w 232"/>
                <a:gd name="T31" fmla="*/ 158 h 232"/>
                <a:gd name="T32" fmla="*/ 126 w 232"/>
                <a:gd name="T33" fmla="*/ 111 h 232"/>
                <a:gd name="T34" fmla="*/ 124 w 232"/>
                <a:gd name="T35" fmla="*/ 104 h 232"/>
                <a:gd name="T36" fmla="*/ 139 w 232"/>
                <a:gd name="T37" fmla="*/ 111 h 232"/>
                <a:gd name="T38" fmla="*/ 137 w 232"/>
                <a:gd name="T39" fmla="*/ 158 h 232"/>
                <a:gd name="T40" fmla="*/ 109 w 232"/>
                <a:gd name="T41" fmla="*/ 158 h 232"/>
                <a:gd name="T42" fmla="*/ 93 w 232"/>
                <a:gd name="T43" fmla="*/ 164 h 232"/>
                <a:gd name="T44" fmla="*/ 95 w 232"/>
                <a:gd name="T45" fmla="*/ 158 h 232"/>
                <a:gd name="T46" fmla="*/ 93 w 232"/>
                <a:gd name="T47" fmla="*/ 111 h 232"/>
                <a:gd name="T48" fmla="*/ 109 w 232"/>
                <a:gd name="T49" fmla="*/ 104 h 232"/>
                <a:gd name="T50" fmla="*/ 107 w 232"/>
                <a:gd name="T51" fmla="*/ 111 h 232"/>
                <a:gd name="T52" fmla="*/ 109 w 232"/>
                <a:gd name="T53" fmla="*/ 158 h 232"/>
                <a:gd name="T54" fmla="*/ 79 w 232"/>
                <a:gd name="T55" fmla="*/ 164 h 232"/>
                <a:gd name="T56" fmla="*/ 63 w 232"/>
                <a:gd name="T57" fmla="*/ 158 h 232"/>
                <a:gd name="T58" fmla="*/ 65 w 232"/>
                <a:gd name="T59" fmla="*/ 111 h 232"/>
                <a:gd name="T60" fmla="*/ 63 w 232"/>
                <a:gd name="T61" fmla="*/ 104 h 232"/>
                <a:gd name="T62" fmla="*/ 79 w 232"/>
                <a:gd name="T63" fmla="*/ 111 h 232"/>
                <a:gd name="T64" fmla="*/ 77 w 232"/>
                <a:gd name="T65" fmla="*/ 158 h 232"/>
                <a:gd name="T66" fmla="*/ 179 w 232"/>
                <a:gd name="T67" fmla="*/ 167 h 232"/>
                <a:gd name="T68" fmla="*/ 53 w 232"/>
                <a:gd name="T69" fmla="*/ 176 h 232"/>
                <a:gd name="T70" fmla="*/ 179 w 232"/>
                <a:gd name="T71" fmla="*/ 167 h 232"/>
                <a:gd name="T72" fmla="*/ 116 w 232"/>
                <a:gd name="T73" fmla="*/ 44 h 232"/>
                <a:gd name="T74" fmla="*/ 45 w 232"/>
                <a:gd name="T75" fmla="*/ 90 h 232"/>
                <a:gd name="T76" fmla="*/ 124 w 232"/>
                <a:gd name="T77" fmla="*/ 76 h 232"/>
                <a:gd name="T78" fmla="*/ 108 w 232"/>
                <a:gd name="T79"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2" h="232">
                  <a:moveTo>
                    <a:pt x="116" y="0"/>
                  </a:moveTo>
                  <a:cubicBezTo>
                    <a:pt x="52" y="0"/>
                    <a:pt x="0" y="52"/>
                    <a:pt x="0" y="116"/>
                  </a:cubicBezTo>
                  <a:cubicBezTo>
                    <a:pt x="0" y="180"/>
                    <a:pt x="52" y="232"/>
                    <a:pt x="116" y="232"/>
                  </a:cubicBezTo>
                  <a:cubicBezTo>
                    <a:pt x="180" y="232"/>
                    <a:pt x="232" y="180"/>
                    <a:pt x="232" y="116"/>
                  </a:cubicBezTo>
                  <a:cubicBezTo>
                    <a:pt x="232" y="52"/>
                    <a:pt x="180" y="0"/>
                    <a:pt x="116" y="0"/>
                  </a:cubicBezTo>
                  <a:close/>
                  <a:moveTo>
                    <a:pt x="185" y="188"/>
                  </a:moveTo>
                  <a:cubicBezTo>
                    <a:pt x="47" y="188"/>
                    <a:pt x="47" y="188"/>
                    <a:pt x="47" y="188"/>
                  </a:cubicBezTo>
                  <a:cubicBezTo>
                    <a:pt x="47" y="179"/>
                    <a:pt x="47" y="179"/>
                    <a:pt x="47" y="179"/>
                  </a:cubicBezTo>
                  <a:cubicBezTo>
                    <a:pt x="185" y="179"/>
                    <a:pt x="185" y="179"/>
                    <a:pt x="185" y="179"/>
                  </a:cubicBezTo>
                  <a:lnTo>
                    <a:pt x="185" y="188"/>
                  </a:lnTo>
                  <a:close/>
                  <a:moveTo>
                    <a:pt x="169" y="158"/>
                  </a:moveTo>
                  <a:cubicBezTo>
                    <a:pt x="169" y="164"/>
                    <a:pt x="169" y="164"/>
                    <a:pt x="169" y="164"/>
                  </a:cubicBezTo>
                  <a:cubicBezTo>
                    <a:pt x="154" y="164"/>
                    <a:pt x="154" y="164"/>
                    <a:pt x="154" y="164"/>
                  </a:cubicBezTo>
                  <a:cubicBezTo>
                    <a:pt x="154" y="158"/>
                    <a:pt x="154" y="158"/>
                    <a:pt x="154" y="158"/>
                  </a:cubicBezTo>
                  <a:cubicBezTo>
                    <a:pt x="156" y="158"/>
                    <a:pt x="156" y="158"/>
                    <a:pt x="156" y="158"/>
                  </a:cubicBezTo>
                  <a:cubicBezTo>
                    <a:pt x="156" y="111"/>
                    <a:pt x="156" y="111"/>
                    <a:pt x="156" y="111"/>
                  </a:cubicBezTo>
                  <a:cubicBezTo>
                    <a:pt x="154" y="111"/>
                    <a:pt x="154" y="111"/>
                    <a:pt x="154" y="111"/>
                  </a:cubicBezTo>
                  <a:cubicBezTo>
                    <a:pt x="154" y="104"/>
                    <a:pt x="154" y="104"/>
                    <a:pt x="154" y="104"/>
                  </a:cubicBezTo>
                  <a:cubicBezTo>
                    <a:pt x="169" y="104"/>
                    <a:pt x="169" y="104"/>
                    <a:pt x="169" y="104"/>
                  </a:cubicBezTo>
                  <a:cubicBezTo>
                    <a:pt x="169" y="111"/>
                    <a:pt x="169" y="111"/>
                    <a:pt x="169" y="111"/>
                  </a:cubicBezTo>
                  <a:cubicBezTo>
                    <a:pt x="168" y="111"/>
                    <a:pt x="168" y="111"/>
                    <a:pt x="168" y="111"/>
                  </a:cubicBezTo>
                  <a:cubicBezTo>
                    <a:pt x="168" y="158"/>
                    <a:pt x="168" y="158"/>
                    <a:pt x="168" y="158"/>
                  </a:cubicBezTo>
                  <a:lnTo>
                    <a:pt x="169" y="158"/>
                  </a:lnTo>
                  <a:close/>
                  <a:moveTo>
                    <a:pt x="60" y="102"/>
                  </a:moveTo>
                  <a:cubicBezTo>
                    <a:pt x="60" y="93"/>
                    <a:pt x="60" y="93"/>
                    <a:pt x="60" y="93"/>
                  </a:cubicBezTo>
                  <a:cubicBezTo>
                    <a:pt x="172" y="93"/>
                    <a:pt x="172" y="93"/>
                    <a:pt x="172" y="93"/>
                  </a:cubicBezTo>
                  <a:cubicBezTo>
                    <a:pt x="172" y="102"/>
                    <a:pt x="172" y="102"/>
                    <a:pt x="172" y="102"/>
                  </a:cubicBezTo>
                  <a:lnTo>
                    <a:pt x="60" y="102"/>
                  </a:lnTo>
                  <a:close/>
                  <a:moveTo>
                    <a:pt x="139" y="158"/>
                  </a:moveTo>
                  <a:cubicBezTo>
                    <a:pt x="139" y="164"/>
                    <a:pt x="139" y="164"/>
                    <a:pt x="139" y="164"/>
                  </a:cubicBezTo>
                  <a:cubicBezTo>
                    <a:pt x="124" y="164"/>
                    <a:pt x="124" y="164"/>
                    <a:pt x="124" y="164"/>
                  </a:cubicBezTo>
                  <a:cubicBezTo>
                    <a:pt x="124" y="158"/>
                    <a:pt x="124" y="158"/>
                    <a:pt x="124" y="158"/>
                  </a:cubicBezTo>
                  <a:cubicBezTo>
                    <a:pt x="126" y="158"/>
                    <a:pt x="126" y="158"/>
                    <a:pt x="126" y="158"/>
                  </a:cubicBezTo>
                  <a:cubicBezTo>
                    <a:pt x="126" y="111"/>
                    <a:pt x="126" y="111"/>
                    <a:pt x="126" y="111"/>
                  </a:cubicBezTo>
                  <a:cubicBezTo>
                    <a:pt x="124" y="111"/>
                    <a:pt x="124" y="111"/>
                    <a:pt x="124" y="111"/>
                  </a:cubicBezTo>
                  <a:cubicBezTo>
                    <a:pt x="124" y="104"/>
                    <a:pt x="124" y="104"/>
                    <a:pt x="124" y="104"/>
                  </a:cubicBezTo>
                  <a:cubicBezTo>
                    <a:pt x="139" y="104"/>
                    <a:pt x="139" y="104"/>
                    <a:pt x="139" y="104"/>
                  </a:cubicBezTo>
                  <a:cubicBezTo>
                    <a:pt x="139" y="111"/>
                    <a:pt x="139" y="111"/>
                    <a:pt x="139" y="111"/>
                  </a:cubicBezTo>
                  <a:cubicBezTo>
                    <a:pt x="137" y="111"/>
                    <a:pt x="137" y="111"/>
                    <a:pt x="137" y="111"/>
                  </a:cubicBezTo>
                  <a:cubicBezTo>
                    <a:pt x="137" y="158"/>
                    <a:pt x="137" y="158"/>
                    <a:pt x="137" y="158"/>
                  </a:cubicBezTo>
                  <a:lnTo>
                    <a:pt x="139" y="158"/>
                  </a:lnTo>
                  <a:close/>
                  <a:moveTo>
                    <a:pt x="109" y="158"/>
                  </a:moveTo>
                  <a:cubicBezTo>
                    <a:pt x="109" y="164"/>
                    <a:pt x="109" y="164"/>
                    <a:pt x="109" y="164"/>
                  </a:cubicBezTo>
                  <a:cubicBezTo>
                    <a:pt x="93" y="164"/>
                    <a:pt x="93" y="164"/>
                    <a:pt x="93" y="164"/>
                  </a:cubicBezTo>
                  <a:cubicBezTo>
                    <a:pt x="93" y="158"/>
                    <a:pt x="93" y="158"/>
                    <a:pt x="93" y="158"/>
                  </a:cubicBezTo>
                  <a:cubicBezTo>
                    <a:pt x="95" y="158"/>
                    <a:pt x="95" y="158"/>
                    <a:pt x="95" y="158"/>
                  </a:cubicBezTo>
                  <a:cubicBezTo>
                    <a:pt x="95" y="111"/>
                    <a:pt x="95" y="111"/>
                    <a:pt x="95" y="111"/>
                  </a:cubicBezTo>
                  <a:cubicBezTo>
                    <a:pt x="93" y="111"/>
                    <a:pt x="93" y="111"/>
                    <a:pt x="93" y="111"/>
                  </a:cubicBezTo>
                  <a:cubicBezTo>
                    <a:pt x="93" y="104"/>
                    <a:pt x="93" y="104"/>
                    <a:pt x="93" y="104"/>
                  </a:cubicBezTo>
                  <a:cubicBezTo>
                    <a:pt x="109" y="104"/>
                    <a:pt x="109" y="104"/>
                    <a:pt x="109" y="104"/>
                  </a:cubicBezTo>
                  <a:cubicBezTo>
                    <a:pt x="109" y="111"/>
                    <a:pt x="109" y="111"/>
                    <a:pt x="109" y="111"/>
                  </a:cubicBezTo>
                  <a:cubicBezTo>
                    <a:pt x="107" y="111"/>
                    <a:pt x="107" y="111"/>
                    <a:pt x="107" y="111"/>
                  </a:cubicBezTo>
                  <a:cubicBezTo>
                    <a:pt x="107" y="158"/>
                    <a:pt x="107" y="158"/>
                    <a:pt x="107" y="158"/>
                  </a:cubicBezTo>
                  <a:lnTo>
                    <a:pt x="109" y="158"/>
                  </a:lnTo>
                  <a:close/>
                  <a:moveTo>
                    <a:pt x="79" y="158"/>
                  </a:moveTo>
                  <a:cubicBezTo>
                    <a:pt x="79" y="164"/>
                    <a:pt x="79" y="164"/>
                    <a:pt x="79" y="164"/>
                  </a:cubicBezTo>
                  <a:cubicBezTo>
                    <a:pt x="63" y="164"/>
                    <a:pt x="63" y="164"/>
                    <a:pt x="63" y="164"/>
                  </a:cubicBezTo>
                  <a:cubicBezTo>
                    <a:pt x="63" y="158"/>
                    <a:pt x="63" y="158"/>
                    <a:pt x="63" y="158"/>
                  </a:cubicBezTo>
                  <a:cubicBezTo>
                    <a:pt x="65" y="158"/>
                    <a:pt x="65" y="158"/>
                    <a:pt x="65" y="158"/>
                  </a:cubicBezTo>
                  <a:cubicBezTo>
                    <a:pt x="65" y="111"/>
                    <a:pt x="65" y="111"/>
                    <a:pt x="65" y="111"/>
                  </a:cubicBezTo>
                  <a:cubicBezTo>
                    <a:pt x="63" y="111"/>
                    <a:pt x="63" y="111"/>
                    <a:pt x="63" y="111"/>
                  </a:cubicBezTo>
                  <a:cubicBezTo>
                    <a:pt x="63" y="104"/>
                    <a:pt x="63" y="104"/>
                    <a:pt x="63" y="104"/>
                  </a:cubicBezTo>
                  <a:cubicBezTo>
                    <a:pt x="79" y="104"/>
                    <a:pt x="79" y="104"/>
                    <a:pt x="79" y="104"/>
                  </a:cubicBezTo>
                  <a:cubicBezTo>
                    <a:pt x="79" y="111"/>
                    <a:pt x="79" y="111"/>
                    <a:pt x="79" y="111"/>
                  </a:cubicBezTo>
                  <a:cubicBezTo>
                    <a:pt x="77" y="111"/>
                    <a:pt x="77" y="111"/>
                    <a:pt x="77" y="111"/>
                  </a:cubicBezTo>
                  <a:cubicBezTo>
                    <a:pt x="77" y="158"/>
                    <a:pt x="77" y="158"/>
                    <a:pt x="77" y="158"/>
                  </a:cubicBezTo>
                  <a:lnTo>
                    <a:pt x="79" y="158"/>
                  </a:lnTo>
                  <a:close/>
                  <a:moveTo>
                    <a:pt x="179" y="167"/>
                  </a:moveTo>
                  <a:cubicBezTo>
                    <a:pt x="179" y="176"/>
                    <a:pt x="179" y="176"/>
                    <a:pt x="179" y="176"/>
                  </a:cubicBezTo>
                  <a:cubicBezTo>
                    <a:pt x="53" y="176"/>
                    <a:pt x="53" y="176"/>
                    <a:pt x="53" y="176"/>
                  </a:cubicBezTo>
                  <a:cubicBezTo>
                    <a:pt x="53" y="167"/>
                    <a:pt x="53" y="167"/>
                    <a:pt x="53" y="167"/>
                  </a:cubicBezTo>
                  <a:lnTo>
                    <a:pt x="179" y="167"/>
                  </a:lnTo>
                  <a:close/>
                  <a:moveTo>
                    <a:pt x="45" y="90"/>
                  </a:moveTo>
                  <a:cubicBezTo>
                    <a:pt x="116" y="44"/>
                    <a:pt x="116" y="44"/>
                    <a:pt x="116" y="44"/>
                  </a:cubicBezTo>
                  <a:cubicBezTo>
                    <a:pt x="188" y="90"/>
                    <a:pt x="188" y="90"/>
                    <a:pt x="188" y="90"/>
                  </a:cubicBezTo>
                  <a:lnTo>
                    <a:pt x="45" y="90"/>
                  </a:lnTo>
                  <a:close/>
                  <a:moveTo>
                    <a:pt x="116" y="68"/>
                  </a:moveTo>
                  <a:cubicBezTo>
                    <a:pt x="121" y="68"/>
                    <a:pt x="124" y="71"/>
                    <a:pt x="124" y="76"/>
                  </a:cubicBezTo>
                  <a:cubicBezTo>
                    <a:pt x="124" y="80"/>
                    <a:pt x="121" y="83"/>
                    <a:pt x="116" y="83"/>
                  </a:cubicBezTo>
                  <a:cubicBezTo>
                    <a:pt x="112" y="83"/>
                    <a:pt x="108" y="80"/>
                    <a:pt x="108" y="76"/>
                  </a:cubicBezTo>
                  <a:cubicBezTo>
                    <a:pt x="108" y="71"/>
                    <a:pt x="112" y="68"/>
                    <a:pt x="116" y="68"/>
                  </a:cubicBezTo>
                  <a:close/>
                </a:path>
              </a:pathLst>
            </a:custGeom>
            <a:gradFill>
              <a:gsLst>
                <a:gs pos="100000">
                  <a:srgbClr val="5793F4"/>
                </a:gs>
                <a:gs pos="0">
                  <a:srgbClr val="7030A0"/>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sp>
          <p:nvSpPr>
            <p:cNvPr id="102" name="Freeform 101"/>
            <p:cNvSpPr>
              <a:spLocks noEditPoints="1"/>
            </p:cNvSpPr>
            <p:nvPr/>
          </p:nvSpPr>
          <p:spPr bwMode="auto">
            <a:xfrm>
              <a:off x="6853" y="4230"/>
              <a:ext cx="907" cy="909"/>
            </a:xfrm>
            <a:custGeom>
              <a:avLst/>
              <a:gdLst>
                <a:gd name="T0" fmla="*/ 114 w 232"/>
                <a:gd name="T1" fmla="*/ 89 h 232"/>
                <a:gd name="T2" fmla="*/ 101 w 232"/>
                <a:gd name="T3" fmla="*/ 123 h 232"/>
                <a:gd name="T4" fmla="*/ 92 w 232"/>
                <a:gd name="T5" fmla="*/ 155 h 232"/>
                <a:gd name="T6" fmla="*/ 93 w 232"/>
                <a:gd name="T7" fmla="*/ 168 h 232"/>
                <a:gd name="T8" fmla="*/ 103 w 232"/>
                <a:gd name="T9" fmla="*/ 156 h 232"/>
                <a:gd name="T10" fmla="*/ 107 w 232"/>
                <a:gd name="T11" fmla="*/ 181 h 232"/>
                <a:gd name="T12" fmla="*/ 107 w 232"/>
                <a:gd name="T13" fmla="*/ 181 h 232"/>
                <a:gd name="T14" fmla="*/ 114 w 232"/>
                <a:gd name="T15" fmla="*/ 134 h 232"/>
                <a:gd name="T16" fmla="*/ 127 w 232"/>
                <a:gd name="T17" fmla="*/ 123 h 232"/>
                <a:gd name="T18" fmla="*/ 56 w 232"/>
                <a:gd name="T19" fmla="*/ 167 h 232"/>
                <a:gd name="T20" fmla="*/ 232 w 232"/>
                <a:gd name="T21" fmla="*/ 116 h 232"/>
                <a:gd name="T22" fmla="*/ 232 w 232"/>
                <a:gd name="T23" fmla="*/ 116 h 232"/>
                <a:gd name="T24" fmla="*/ 79 w 232"/>
                <a:gd name="T25" fmla="*/ 111 h 232"/>
                <a:gd name="T26" fmla="*/ 40 w 232"/>
                <a:gd name="T27" fmla="*/ 181 h 232"/>
                <a:gd name="T28" fmla="*/ 79 w 232"/>
                <a:gd name="T29" fmla="*/ 181 h 232"/>
                <a:gd name="T30" fmla="*/ 79 w 232"/>
                <a:gd name="T31" fmla="*/ 152 h 232"/>
                <a:gd name="T32" fmla="*/ 149 w 232"/>
                <a:gd name="T33" fmla="*/ 78 h 232"/>
                <a:gd name="T34" fmla="*/ 118 w 232"/>
                <a:gd name="T35" fmla="*/ 56 h 232"/>
                <a:gd name="T36" fmla="*/ 135 w 232"/>
                <a:gd name="T37" fmla="*/ 51 h 232"/>
                <a:gd name="T38" fmla="*/ 118 w 232"/>
                <a:gd name="T39" fmla="*/ 44 h 232"/>
                <a:gd name="T40" fmla="*/ 91 w 232"/>
                <a:gd name="T41" fmla="*/ 78 h 232"/>
                <a:gd name="T42" fmla="*/ 85 w 232"/>
                <a:gd name="T43" fmla="*/ 111 h 232"/>
                <a:gd name="T44" fmla="*/ 85 w 232"/>
                <a:gd name="T45" fmla="*/ 143 h 232"/>
                <a:gd name="T46" fmla="*/ 85 w 232"/>
                <a:gd name="T47" fmla="*/ 181 h 232"/>
                <a:gd name="T48" fmla="*/ 149 w 232"/>
                <a:gd name="T49" fmla="*/ 181 h 232"/>
                <a:gd name="T50" fmla="*/ 149 w 232"/>
                <a:gd name="T51" fmla="*/ 143 h 232"/>
                <a:gd name="T52" fmla="*/ 149 w 232"/>
                <a:gd name="T53" fmla="*/ 111 h 232"/>
                <a:gd name="T54" fmla="*/ 149 w 232"/>
                <a:gd name="T55" fmla="*/ 78 h 232"/>
                <a:gd name="T56" fmla="*/ 153 w 232"/>
                <a:gd name="T57" fmla="*/ 120 h 232"/>
                <a:gd name="T58" fmla="*/ 153 w 232"/>
                <a:gd name="T59" fmla="*/ 152 h 232"/>
                <a:gd name="T60" fmla="*/ 153 w 232"/>
                <a:gd name="T61" fmla="*/ 181 h 232"/>
                <a:gd name="T62" fmla="*/ 192 w 232"/>
                <a:gd name="T63" fmla="*/ 181 h 232"/>
                <a:gd name="T64" fmla="*/ 60 w 232"/>
                <a:gd name="T65" fmla="*/ 167 h 232"/>
                <a:gd name="T66" fmla="*/ 60 w 232"/>
                <a:gd name="T67" fmla="*/ 167 h 232"/>
                <a:gd name="T68" fmla="*/ 101 w 232"/>
                <a:gd name="T69" fmla="*/ 100 h 232"/>
                <a:gd name="T70" fmla="*/ 69 w 232"/>
                <a:gd name="T71" fmla="*/ 123 h 232"/>
                <a:gd name="T72" fmla="*/ 56 w 232"/>
                <a:gd name="T73" fmla="*/ 134 h 232"/>
                <a:gd name="T74" fmla="*/ 185 w 232"/>
                <a:gd name="T75" fmla="*/ 156 h 232"/>
                <a:gd name="T76" fmla="*/ 185 w 232"/>
                <a:gd name="T77" fmla="*/ 156 h 232"/>
                <a:gd name="T78" fmla="*/ 172 w 232"/>
                <a:gd name="T79" fmla="*/ 134 h 232"/>
                <a:gd name="T80" fmla="*/ 177 w 232"/>
                <a:gd name="T81" fmla="*/ 134 h 232"/>
                <a:gd name="T82" fmla="*/ 163 w 232"/>
                <a:gd name="T83" fmla="*/ 156 h 232"/>
                <a:gd name="T84" fmla="*/ 132 w 232"/>
                <a:gd name="T85" fmla="*/ 134 h 232"/>
                <a:gd name="T86" fmla="*/ 132 w 232"/>
                <a:gd name="T87" fmla="*/ 134 h 232"/>
                <a:gd name="T88" fmla="*/ 130 w 232"/>
                <a:gd name="T89" fmla="*/ 167 h 232"/>
                <a:gd name="T90" fmla="*/ 140 w 232"/>
                <a:gd name="T91" fmla="*/ 168 h 232"/>
                <a:gd name="T92" fmla="*/ 140 w 232"/>
                <a:gd name="T93" fmla="*/ 155 h 232"/>
                <a:gd name="T94" fmla="*/ 127 w 232"/>
                <a:gd name="T95" fmla="*/ 89 h 232"/>
                <a:gd name="T96" fmla="*/ 140 w 232"/>
                <a:gd name="T97" fmla="*/ 10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232">
                  <a:moveTo>
                    <a:pt x="114" y="100"/>
                  </a:moveTo>
                  <a:cubicBezTo>
                    <a:pt x="105" y="100"/>
                    <a:pt x="105" y="100"/>
                    <a:pt x="105" y="100"/>
                  </a:cubicBezTo>
                  <a:cubicBezTo>
                    <a:pt x="105" y="89"/>
                    <a:pt x="105" y="89"/>
                    <a:pt x="105" y="89"/>
                  </a:cubicBezTo>
                  <a:cubicBezTo>
                    <a:pt x="114" y="89"/>
                    <a:pt x="114" y="89"/>
                    <a:pt x="114" y="89"/>
                  </a:cubicBezTo>
                  <a:lnTo>
                    <a:pt x="114" y="100"/>
                  </a:lnTo>
                  <a:close/>
                  <a:moveTo>
                    <a:pt x="92" y="134"/>
                  </a:moveTo>
                  <a:cubicBezTo>
                    <a:pt x="101" y="134"/>
                    <a:pt x="101" y="134"/>
                    <a:pt x="101" y="134"/>
                  </a:cubicBezTo>
                  <a:cubicBezTo>
                    <a:pt x="101" y="123"/>
                    <a:pt x="101" y="123"/>
                    <a:pt x="101" y="123"/>
                  </a:cubicBezTo>
                  <a:cubicBezTo>
                    <a:pt x="92" y="123"/>
                    <a:pt x="92" y="123"/>
                    <a:pt x="92" y="123"/>
                  </a:cubicBezTo>
                  <a:lnTo>
                    <a:pt x="92" y="134"/>
                  </a:lnTo>
                  <a:close/>
                  <a:moveTo>
                    <a:pt x="93" y="155"/>
                  </a:moveTo>
                  <a:cubicBezTo>
                    <a:pt x="92" y="155"/>
                    <a:pt x="92" y="155"/>
                    <a:pt x="92" y="155"/>
                  </a:cubicBezTo>
                  <a:cubicBezTo>
                    <a:pt x="92" y="156"/>
                    <a:pt x="92" y="156"/>
                    <a:pt x="92" y="156"/>
                  </a:cubicBezTo>
                  <a:cubicBezTo>
                    <a:pt x="92" y="167"/>
                    <a:pt x="92" y="167"/>
                    <a:pt x="92" y="167"/>
                  </a:cubicBezTo>
                  <a:cubicBezTo>
                    <a:pt x="92" y="168"/>
                    <a:pt x="92" y="168"/>
                    <a:pt x="92" y="168"/>
                  </a:cubicBezTo>
                  <a:cubicBezTo>
                    <a:pt x="93" y="168"/>
                    <a:pt x="93" y="168"/>
                    <a:pt x="93" y="168"/>
                  </a:cubicBezTo>
                  <a:cubicBezTo>
                    <a:pt x="102" y="168"/>
                    <a:pt x="102" y="168"/>
                    <a:pt x="102" y="168"/>
                  </a:cubicBezTo>
                  <a:cubicBezTo>
                    <a:pt x="103" y="168"/>
                    <a:pt x="103" y="168"/>
                    <a:pt x="103" y="168"/>
                  </a:cubicBezTo>
                  <a:cubicBezTo>
                    <a:pt x="103" y="167"/>
                    <a:pt x="103" y="167"/>
                    <a:pt x="103" y="167"/>
                  </a:cubicBezTo>
                  <a:cubicBezTo>
                    <a:pt x="103" y="156"/>
                    <a:pt x="103" y="156"/>
                    <a:pt x="103" y="156"/>
                  </a:cubicBezTo>
                  <a:cubicBezTo>
                    <a:pt x="103" y="155"/>
                    <a:pt x="103" y="155"/>
                    <a:pt x="103" y="155"/>
                  </a:cubicBezTo>
                  <a:cubicBezTo>
                    <a:pt x="102" y="155"/>
                    <a:pt x="102" y="155"/>
                    <a:pt x="102" y="155"/>
                  </a:cubicBezTo>
                  <a:lnTo>
                    <a:pt x="93" y="155"/>
                  </a:lnTo>
                  <a:close/>
                  <a:moveTo>
                    <a:pt x="107" y="181"/>
                  </a:moveTo>
                  <a:cubicBezTo>
                    <a:pt x="125" y="181"/>
                    <a:pt x="125" y="181"/>
                    <a:pt x="125" y="181"/>
                  </a:cubicBezTo>
                  <a:cubicBezTo>
                    <a:pt x="125" y="156"/>
                    <a:pt x="125" y="156"/>
                    <a:pt x="125" y="156"/>
                  </a:cubicBezTo>
                  <a:cubicBezTo>
                    <a:pt x="107" y="156"/>
                    <a:pt x="107" y="156"/>
                    <a:pt x="107" y="156"/>
                  </a:cubicBezTo>
                  <a:lnTo>
                    <a:pt x="107" y="181"/>
                  </a:lnTo>
                  <a:close/>
                  <a:moveTo>
                    <a:pt x="114" y="123"/>
                  </a:moveTo>
                  <a:cubicBezTo>
                    <a:pt x="105" y="123"/>
                    <a:pt x="105" y="123"/>
                    <a:pt x="105" y="123"/>
                  </a:cubicBezTo>
                  <a:cubicBezTo>
                    <a:pt x="105" y="134"/>
                    <a:pt x="105" y="134"/>
                    <a:pt x="105" y="134"/>
                  </a:cubicBezTo>
                  <a:cubicBezTo>
                    <a:pt x="114" y="134"/>
                    <a:pt x="114" y="134"/>
                    <a:pt x="114" y="134"/>
                  </a:cubicBezTo>
                  <a:lnTo>
                    <a:pt x="114" y="123"/>
                  </a:lnTo>
                  <a:close/>
                  <a:moveTo>
                    <a:pt x="118" y="134"/>
                  </a:moveTo>
                  <a:cubicBezTo>
                    <a:pt x="127" y="134"/>
                    <a:pt x="127" y="134"/>
                    <a:pt x="127" y="134"/>
                  </a:cubicBezTo>
                  <a:cubicBezTo>
                    <a:pt x="127" y="123"/>
                    <a:pt x="127" y="123"/>
                    <a:pt x="127" y="123"/>
                  </a:cubicBezTo>
                  <a:cubicBezTo>
                    <a:pt x="118" y="123"/>
                    <a:pt x="118" y="123"/>
                    <a:pt x="118" y="123"/>
                  </a:cubicBezTo>
                  <a:lnTo>
                    <a:pt x="118" y="134"/>
                  </a:lnTo>
                  <a:close/>
                  <a:moveTo>
                    <a:pt x="47" y="167"/>
                  </a:moveTo>
                  <a:cubicBezTo>
                    <a:pt x="56" y="167"/>
                    <a:pt x="56" y="167"/>
                    <a:pt x="56" y="167"/>
                  </a:cubicBezTo>
                  <a:cubicBezTo>
                    <a:pt x="56" y="156"/>
                    <a:pt x="56" y="156"/>
                    <a:pt x="56" y="156"/>
                  </a:cubicBezTo>
                  <a:cubicBezTo>
                    <a:pt x="47" y="156"/>
                    <a:pt x="47" y="156"/>
                    <a:pt x="47" y="156"/>
                  </a:cubicBezTo>
                  <a:lnTo>
                    <a:pt x="47" y="167"/>
                  </a:lnTo>
                  <a:close/>
                  <a:moveTo>
                    <a:pt x="232" y="116"/>
                  </a:moveTo>
                  <a:cubicBezTo>
                    <a:pt x="232" y="180"/>
                    <a:pt x="180" y="232"/>
                    <a:pt x="116" y="232"/>
                  </a:cubicBezTo>
                  <a:cubicBezTo>
                    <a:pt x="52" y="232"/>
                    <a:pt x="0" y="180"/>
                    <a:pt x="0" y="116"/>
                  </a:cubicBezTo>
                  <a:cubicBezTo>
                    <a:pt x="0" y="52"/>
                    <a:pt x="52" y="0"/>
                    <a:pt x="116" y="0"/>
                  </a:cubicBezTo>
                  <a:cubicBezTo>
                    <a:pt x="180" y="0"/>
                    <a:pt x="232" y="52"/>
                    <a:pt x="232" y="116"/>
                  </a:cubicBezTo>
                  <a:close/>
                  <a:moveTo>
                    <a:pt x="80" y="120"/>
                  </a:moveTo>
                  <a:cubicBezTo>
                    <a:pt x="79" y="120"/>
                    <a:pt x="79" y="120"/>
                    <a:pt x="79" y="120"/>
                  </a:cubicBezTo>
                  <a:cubicBezTo>
                    <a:pt x="79" y="117"/>
                    <a:pt x="79" y="117"/>
                    <a:pt x="79" y="117"/>
                  </a:cubicBezTo>
                  <a:cubicBezTo>
                    <a:pt x="79" y="111"/>
                    <a:pt x="79" y="111"/>
                    <a:pt x="79" y="111"/>
                  </a:cubicBezTo>
                  <a:cubicBezTo>
                    <a:pt x="39" y="111"/>
                    <a:pt x="39" y="111"/>
                    <a:pt x="39" y="111"/>
                  </a:cubicBezTo>
                  <a:cubicBezTo>
                    <a:pt x="39" y="117"/>
                    <a:pt x="39" y="117"/>
                    <a:pt x="39" y="117"/>
                  </a:cubicBezTo>
                  <a:cubicBezTo>
                    <a:pt x="40" y="117"/>
                    <a:pt x="40" y="117"/>
                    <a:pt x="40" y="117"/>
                  </a:cubicBezTo>
                  <a:cubicBezTo>
                    <a:pt x="40" y="181"/>
                    <a:pt x="40" y="181"/>
                    <a:pt x="40" y="181"/>
                  </a:cubicBezTo>
                  <a:cubicBezTo>
                    <a:pt x="39" y="181"/>
                    <a:pt x="39" y="181"/>
                    <a:pt x="39" y="181"/>
                  </a:cubicBezTo>
                  <a:cubicBezTo>
                    <a:pt x="39" y="188"/>
                    <a:pt x="39" y="188"/>
                    <a:pt x="39" y="188"/>
                  </a:cubicBezTo>
                  <a:cubicBezTo>
                    <a:pt x="79" y="188"/>
                    <a:pt x="79" y="188"/>
                    <a:pt x="79" y="188"/>
                  </a:cubicBezTo>
                  <a:cubicBezTo>
                    <a:pt x="79" y="181"/>
                    <a:pt x="79" y="181"/>
                    <a:pt x="79" y="181"/>
                  </a:cubicBezTo>
                  <a:cubicBezTo>
                    <a:pt x="79" y="178"/>
                    <a:pt x="79" y="178"/>
                    <a:pt x="79" y="178"/>
                  </a:cubicBezTo>
                  <a:cubicBezTo>
                    <a:pt x="80" y="178"/>
                    <a:pt x="80" y="178"/>
                    <a:pt x="80" y="178"/>
                  </a:cubicBezTo>
                  <a:cubicBezTo>
                    <a:pt x="80" y="152"/>
                    <a:pt x="80" y="152"/>
                    <a:pt x="80" y="152"/>
                  </a:cubicBezTo>
                  <a:cubicBezTo>
                    <a:pt x="79" y="152"/>
                    <a:pt x="79" y="152"/>
                    <a:pt x="79" y="152"/>
                  </a:cubicBezTo>
                  <a:cubicBezTo>
                    <a:pt x="79" y="141"/>
                    <a:pt x="79" y="141"/>
                    <a:pt x="79" y="141"/>
                  </a:cubicBezTo>
                  <a:cubicBezTo>
                    <a:pt x="80" y="141"/>
                    <a:pt x="80" y="141"/>
                    <a:pt x="80" y="141"/>
                  </a:cubicBezTo>
                  <a:lnTo>
                    <a:pt x="80" y="120"/>
                  </a:lnTo>
                  <a:close/>
                  <a:moveTo>
                    <a:pt x="149" y="78"/>
                  </a:moveTo>
                  <a:cubicBezTo>
                    <a:pt x="141" y="78"/>
                    <a:pt x="141" y="78"/>
                    <a:pt x="141" y="78"/>
                  </a:cubicBezTo>
                  <a:cubicBezTo>
                    <a:pt x="141" y="72"/>
                    <a:pt x="141" y="72"/>
                    <a:pt x="141" y="72"/>
                  </a:cubicBezTo>
                  <a:cubicBezTo>
                    <a:pt x="118" y="72"/>
                    <a:pt x="118" y="72"/>
                    <a:pt x="118" y="72"/>
                  </a:cubicBezTo>
                  <a:cubicBezTo>
                    <a:pt x="118" y="56"/>
                    <a:pt x="118" y="56"/>
                    <a:pt x="118" y="56"/>
                  </a:cubicBezTo>
                  <a:cubicBezTo>
                    <a:pt x="127" y="56"/>
                    <a:pt x="127" y="56"/>
                    <a:pt x="127" y="56"/>
                  </a:cubicBezTo>
                  <a:cubicBezTo>
                    <a:pt x="127" y="57"/>
                    <a:pt x="127" y="57"/>
                    <a:pt x="127" y="57"/>
                  </a:cubicBezTo>
                  <a:cubicBezTo>
                    <a:pt x="139" y="57"/>
                    <a:pt x="139" y="57"/>
                    <a:pt x="139" y="57"/>
                  </a:cubicBezTo>
                  <a:cubicBezTo>
                    <a:pt x="135" y="51"/>
                    <a:pt x="135" y="51"/>
                    <a:pt x="135" y="51"/>
                  </a:cubicBezTo>
                  <a:cubicBezTo>
                    <a:pt x="139" y="45"/>
                    <a:pt x="139" y="45"/>
                    <a:pt x="139" y="45"/>
                  </a:cubicBezTo>
                  <a:cubicBezTo>
                    <a:pt x="129" y="45"/>
                    <a:pt x="129" y="45"/>
                    <a:pt x="129" y="45"/>
                  </a:cubicBezTo>
                  <a:cubicBezTo>
                    <a:pt x="129" y="44"/>
                    <a:pt x="129" y="44"/>
                    <a:pt x="129" y="44"/>
                  </a:cubicBezTo>
                  <a:cubicBezTo>
                    <a:pt x="118" y="44"/>
                    <a:pt x="118" y="44"/>
                    <a:pt x="118" y="44"/>
                  </a:cubicBezTo>
                  <a:cubicBezTo>
                    <a:pt x="115" y="44"/>
                    <a:pt x="115" y="44"/>
                    <a:pt x="115" y="44"/>
                  </a:cubicBezTo>
                  <a:cubicBezTo>
                    <a:pt x="115" y="72"/>
                    <a:pt x="115" y="72"/>
                    <a:pt x="115" y="72"/>
                  </a:cubicBezTo>
                  <a:cubicBezTo>
                    <a:pt x="91" y="72"/>
                    <a:pt x="91" y="72"/>
                    <a:pt x="91" y="72"/>
                  </a:cubicBezTo>
                  <a:cubicBezTo>
                    <a:pt x="91" y="78"/>
                    <a:pt x="91" y="78"/>
                    <a:pt x="91" y="78"/>
                  </a:cubicBezTo>
                  <a:cubicBezTo>
                    <a:pt x="84" y="78"/>
                    <a:pt x="84" y="78"/>
                    <a:pt x="84" y="78"/>
                  </a:cubicBezTo>
                  <a:cubicBezTo>
                    <a:pt x="84" y="85"/>
                    <a:pt x="84" y="85"/>
                    <a:pt x="84" y="85"/>
                  </a:cubicBezTo>
                  <a:cubicBezTo>
                    <a:pt x="85" y="85"/>
                    <a:pt x="85" y="85"/>
                    <a:pt x="85" y="85"/>
                  </a:cubicBezTo>
                  <a:cubicBezTo>
                    <a:pt x="85" y="111"/>
                    <a:pt x="85" y="111"/>
                    <a:pt x="85" y="111"/>
                  </a:cubicBezTo>
                  <a:cubicBezTo>
                    <a:pt x="84" y="111"/>
                    <a:pt x="84" y="111"/>
                    <a:pt x="84" y="111"/>
                  </a:cubicBezTo>
                  <a:cubicBezTo>
                    <a:pt x="84" y="117"/>
                    <a:pt x="84" y="117"/>
                    <a:pt x="84" y="117"/>
                  </a:cubicBezTo>
                  <a:cubicBezTo>
                    <a:pt x="85" y="117"/>
                    <a:pt x="85" y="117"/>
                    <a:pt x="85" y="117"/>
                  </a:cubicBezTo>
                  <a:cubicBezTo>
                    <a:pt x="85" y="143"/>
                    <a:pt x="85" y="143"/>
                    <a:pt x="85" y="143"/>
                  </a:cubicBezTo>
                  <a:cubicBezTo>
                    <a:pt x="84" y="143"/>
                    <a:pt x="84" y="143"/>
                    <a:pt x="84" y="143"/>
                  </a:cubicBezTo>
                  <a:cubicBezTo>
                    <a:pt x="84" y="150"/>
                    <a:pt x="84" y="150"/>
                    <a:pt x="84" y="150"/>
                  </a:cubicBezTo>
                  <a:cubicBezTo>
                    <a:pt x="85" y="150"/>
                    <a:pt x="85" y="150"/>
                    <a:pt x="85" y="150"/>
                  </a:cubicBezTo>
                  <a:cubicBezTo>
                    <a:pt x="85" y="181"/>
                    <a:pt x="85" y="181"/>
                    <a:pt x="85" y="181"/>
                  </a:cubicBezTo>
                  <a:cubicBezTo>
                    <a:pt x="84" y="181"/>
                    <a:pt x="84" y="181"/>
                    <a:pt x="84" y="181"/>
                  </a:cubicBezTo>
                  <a:cubicBezTo>
                    <a:pt x="84" y="188"/>
                    <a:pt x="84" y="188"/>
                    <a:pt x="84" y="188"/>
                  </a:cubicBezTo>
                  <a:cubicBezTo>
                    <a:pt x="149" y="188"/>
                    <a:pt x="149" y="188"/>
                    <a:pt x="149" y="188"/>
                  </a:cubicBezTo>
                  <a:cubicBezTo>
                    <a:pt x="149" y="181"/>
                    <a:pt x="149" y="181"/>
                    <a:pt x="149" y="181"/>
                  </a:cubicBezTo>
                  <a:cubicBezTo>
                    <a:pt x="147" y="181"/>
                    <a:pt x="147" y="181"/>
                    <a:pt x="147" y="181"/>
                  </a:cubicBezTo>
                  <a:cubicBezTo>
                    <a:pt x="147" y="150"/>
                    <a:pt x="147" y="150"/>
                    <a:pt x="147" y="150"/>
                  </a:cubicBezTo>
                  <a:cubicBezTo>
                    <a:pt x="149" y="150"/>
                    <a:pt x="149" y="150"/>
                    <a:pt x="149" y="150"/>
                  </a:cubicBezTo>
                  <a:cubicBezTo>
                    <a:pt x="149" y="143"/>
                    <a:pt x="149" y="143"/>
                    <a:pt x="149" y="143"/>
                  </a:cubicBezTo>
                  <a:cubicBezTo>
                    <a:pt x="147" y="143"/>
                    <a:pt x="147" y="143"/>
                    <a:pt x="147" y="143"/>
                  </a:cubicBezTo>
                  <a:cubicBezTo>
                    <a:pt x="147" y="117"/>
                    <a:pt x="147" y="117"/>
                    <a:pt x="147" y="117"/>
                  </a:cubicBezTo>
                  <a:cubicBezTo>
                    <a:pt x="149" y="117"/>
                    <a:pt x="149" y="117"/>
                    <a:pt x="149" y="117"/>
                  </a:cubicBezTo>
                  <a:cubicBezTo>
                    <a:pt x="149" y="111"/>
                    <a:pt x="149" y="111"/>
                    <a:pt x="149" y="111"/>
                  </a:cubicBezTo>
                  <a:cubicBezTo>
                    <a:pt x="147" y="111"/>
                    <a:pt x="147" y="111"/>
                    <a:pt x="147" y="111"/>
                  </a:cubicBezTo>
                  <a:cubicBezTo>
                    <a:pt x="147" y="85"/>
                    <a:pt x="147" y="85"/>
                    <a:pt x="147" y="85"/>
                  </a:cubicBezTo>
                  <a:cubicBezTo>
                    <a:pt x="149" y="85"/>
                    <a:pt x="149" y="85"/>
                    <a:pt x="149" y="85"/>
                  </a:cubicBezTo>
                  <a:lnTo>
                    <a:pt x="149" y="78"/>
                  </a:lnTo>
                  <a:close/>
                  <a:moveTo>
                    <a:pt x="194" y="111"/>
                  </a:moveTo>
                  <a:cubicBezTo>
                    <a:pt x="153" y="111"/>
                    <a:pt x="153" y="111"/>
                    <a:pt x="153" y="111"/>
                  </a:cubicBezTo>
                  <a:cubicBezTo>
                    <a:pt x="153" y="117"/>
                    <a:pt x="153" y="117"/>
                    <a:pt x="153" y="117"/>
                  </a:cubicBezTo>
                  <a:cubicBezTo>
                    <a:pt x="153" y="120"/>
                    <a:pt x="153" y="120"/>
                    <a:pt x="153" y="120"/>
                  </a:cubicBezTo>
                  <a:cubicBezTo>
                    <a:pt x="152" y="120"/>
                    <a:pt x="152" y="120"/>
                    <a:pt x="152" y="120"/>
                  </a:cubicBezTo>
                  <a:cubicBezTo>
                    <a:pt x="152" y="141"/>
                    <a:pt x="152" y="141"/>
                    <a:pt x="152" y="141"/>
                  </a:cubicBezTo>
                  <a:cubicBezTo>
                    <a:pt x="153" y="141"/>
                    <a:pt x="153" y="141"/>
                    <a:pt x="153" y="141"/>
                  </a:cubicBezTo>
                  <a:cubicBezTo>
                    <a:pt x="153" y="152"/>
                    <a:pt x="153" y="152"/>
                    <a:pt x="153" y="152"/>
                  </a:cubicBezTo>
                  <a:cubicBezTo>
                    <a:pt x="152" y="152"/>
                    <a:pt x="152" y="152"/>
                    <a:pt x="152" y="152"/>
                  </a:cubicBezTo>
                  <a:cubicBezTo>
                    <a:pt x="152" y="178"/>
                    <a:pt x="152" y="178"/>
                    <a:pt x="152" y="178"/>
                  </a:cubicBezTo>
                  <a:cubicBezTo>
                    <a:pt x="153" y="178"/>
                    <a:pt x="153" y="178"/>
                    <a:pt x="153" y="178"/>
                  </a:cubicBezTo>
                  <a:cubicBezTo>
                    <a:pt x="153" y="181"/>
                    <a:pt x="153" y="181"/>
                    <a:pt x="153" y="181"/>
                  </a:cubicBezTo>
                  <a:cubicBezTo>
                    <a:pt x="153" y="188"/>
                    <a:pt x="153" y="188"/>
                    <a:pt x="153" y="188"/>
                  </a:cubicBezTo>
                  <a:cubicBezTo>
                    <a:pt x="194" y="188"/>
                    <a:pt x="194" y="188"/>
                    <a:pt x="194" y="188"/>
                  </a:cubicBezTo>
                  <a:cubicBezTo>
                    <a:pt x="194" y="181"/>
                    <a:pt x="194" y="181"/>
                    <a:pt x="194" y="181"/>
                  </a:cubicBezTo>
                  <a:cubicBezTo>
                    <a:pt x="192" y="181"/>
                    <a:pt x="192" y="181"/>
                    <a:pt x="192" y="181"/>
                  </a:cubicBezTo>
                  <a:cubicBezTo>
                    <a:pt x="192" y="117"/>
                    <a:pt x="192" y="117"/>
                    <a:pt x="192" y="117"/>
                  </a:cubicBezTo>
                  <a:cubicBezTo>
                    <a:pt x="194" y="117"/>
                    <a:pt x="194" y="117"/>
                    <a:pt x="194" y="117"/>
                  </a:cubicBezTo>
                  <a:lnTo>
                    <a:pt x="194" y="111"/>
                  </a:lnTo>
                  <a:close/>
                  <a:moveTo>
                    <a:pt x="60" y="167"/>
                  </a:moveTo>
                  <a:cubicBezTo>
                    <a:pt x="69" y="167"/>
                    <a:pt x="69" y="167"/>
                    <a:pt x="69" y="167"/>
                  </a:cubicBezTo>
                  <a:cubicBezTo>
                    <a:pt x="69" y="156"/>
                    <a:pt x="69" y="156"/>
                    <a:pt x="69" y="156"/>
                  </a:cubicBezTo>
                  <a:cubicBezTo>
                    <a:pt x="60" y="156"/>
                    <a:pt x="60" y="156"/>
                    <a:pt x="60" y="156"/>
                  </a:cubicBezTo>
                  <a:lnTo>
                    <a:pt x="60" y="167"/>
                  </a:lnTo>
                  <a:close/>
                  <a:moveTo>
                    <a:pt x="101" y="89"/>
                  </a:moveTo>
                  <a:cubicBezTo>
                    <a:pt x="92" y="89"/>
                    <a:pt x="92" y="89"/>
                    <a:pt x="92" y="89"/>
                  </a:cubicBezTo>
                  <a:cubicBezTo>
                    <a:pt x="92" y="100"/>
                    <a:pt x="92" y="100"/>
                    <a:pt x="92" y="100"/>
                  </a:cubicBezTo>
                  <a:cubicBezTo>
                    <a:pt x="101" y="100"/>
                    <a:pt x="101" y="100"/>
                    <a:pt x="101" y="100"/>
                  </a:cubicBezTo>
                  <a:lnTo>
                    <a:pt x="101" y="89"/>
                  </a:lnTo>
                  <a:close/>
                  <a:moveTo>
                    <a:pt x="60" y="134"/>
                  </a:moveTo>
                  <a:cubicBezTo>
                    <a:pt x="69" y="134"/>
                    <a:pt x="69" y="134"/>
                    <a:pt x="69" y="134"/>
                  </a:cubicBezTo>
                  <a:cubicBezTo>
                    <a:pt x="69" y="123"/>
                    <a:pt x="69" y="123"/>
                    <a:pt x="69" y="123"/>
                  </a:cubicBezTo>
                  <a:cubicBezTo>
                    <a:pt x="60" y="123"/>
                    <a:pt x="60" y="123"/>
                    <a:pt x="60" y="123"/>
                  </a:cubicBezTo>
                  <a:lnTo>
                    <a:pt x="60" y="134"/>
                  </a:lnTo>
                  <a:close/>
                  <a:moveTo>
                    <a:pt x="47" y="134"/>
                  </a:moveTo>
                  <a:cubicBezTo>
                    <a:pt x="56" y="134"/>
                    <a:pt x="56" y="134"/>
                    <a:pt x="56" y="134"/>
                  </a:cubicBezTo>
                  <a:cubicBezTo>
                    <a:pt x="56" y="123"/>
                    <a:pt x="56" y="123"/>
                    <a:pt x="56" y="123"/>
                  </a:cubicBezTo>
                  <a:cubicBezTo>
                    <a:pt x="47" y="123"/>
                    <a:pt x="47" y="123"/>
                    <a:pt x="47" y="123"/>
                  </a:cubicBezTo>
                  <a:lnTo>
                    <a:pt x="47" y="134"/>
                  </a:lnTo>
                  <a:close/>
                  <a:moveTo>
                    <a:pt x="185" y="156"/>
                  </a:moveTo>
                  <a:cubicBezTo>
                    <a:pt x="177" y="156"/>
                    <a:pt x="177" y="156"/>
                    <a:pt x="177" y="156"/>
                  </a:cubicBezTo>
                  <a:cubicBezTo>
                    <a:pt x="177" y="167"/>
                    <a:pt x="177" y="167"/>
                    <a:pt x="177" y="167"/>
                  </a:cubicBezTo>
                  <a:cubicBezTo>
                    <a:pt x="185" y="167"/>
                    <a:pt x="185" y="167"/>
                    <a:pt x="185" y="167"/>
                  </a:cubicBezTo>
                  <a:lnTo>
                    <a:pt x="185" y="156"/>
                  </a:lnTo>
                  <a:close/>
                  <a:moveTo>
                    <a:pt x="172" y="123"/>
                  </a:moveTo>
                  <a:cubicBezTo>
                    <a:pt x="163" y="123"/>
                    <a:pt x="163" y="123"/>
                    <a:pt x="163" y="123"/>
                  </a:cubicBezTo>
                  <a:cubicBezTo>
                    <a:pt x="163" y="134"/>
                    <a:pt x="163" y="134"/>
                    <a:pt x="163" y="134"/>
                  </a:cubicBezTo>
                  <a:cubicBezTo>
                    <a:pt x="172" y="134"/>
                    <a:pt x="172" y="134"/>
                    <a:pt x="172" y="134"/>
                  </a:cubicBezTo>
                  <a:lnTo>
                    <a:pt x="172" y="123"/>
                  </a:lnTo>
                  <a:close/>
                  <a:moveTo>
                    <a:pt x="185" y="123"/>
                  </a:moveTo>
                  <a:cubicBezTo>
                    <a:pt x="177" y="123"/>
                    <a:pt x="177" y="123"/>
                    <a:pt x="177" y="123"/>
                  </a:cubicBezTo>
                  <a:cubicBezTo>
                    <a:pt x="177" y="134"/>
                    <a:pt x="177" y="134"/>
                    <a:pt x="177" y="134"/>
                  </a:cubicBezTo>
                  <a:cubicBezTo>
                    <a:pt x="185" y="134"/>
                    <a:pt x="185" y="134"/>
                    <a:pt x="185" y="134"/>
                  </a:cubicBezTo>
                  <a:lnTo>
                    <a:pt x="185" y="123"/>
                  </a:lnTo>
                  <a:close/>
                  <a:moveTo>
                    <a:pt x="172" y="156"/>
                  </a:moveTo>
                  <a:cubicBezTo>
                    <a:pt x="163" y="156"/>
                    <a:pt x="163" y="156"/>
                    <a:pt x="163" y="156"/>
                  </a:cubicBezTo>
                  <a:cubicBezTo>
                    <a:pt x="163" y="167"/>
                    <a:pt x="163" y="167"/>
                    <a:pt x="163" y="167"/>
                  </a:cubicBezTo>
                  <a:cubicBezTo>
                    <a:pt x="172" y="167"/>
                    <a:pt x="172" y="167"/>
                    <a:pt x="172" y="167"/>
                  </a:cubicBezTo>
                  <a:lnTo>
                    <a:pt x="172" y="156"/>
                  </a:lnTo>
                  <a:close/>
                  <a:moveTo>
                    <a:pt x="132" y="134"/>
                  </a:moveTo>
                  <a:cubicBezTo>
                    <a:pt x="140" y="134"/>
                    <a:pt x="140" y="134"/>
                    <a:pt x="140" y="134"/>
                  </a:cubicBezTo>
                  <a:cubicBezTo>
                    <a:pt x="140" y="123"/>
                    <a:pt x="140" y="123"/>
                    <a:pt x="140" y="123"/>
                  </a:cubicBezTo>
                  <a:cubicBezTo>
                    <a:pt x="132" y="123"/>
                    <a:pt x="132" y="123"/>
                    <a:pt x="132" y="123"/>
                  </a:cubicBezTo>
                  <a:lnTo>
                    <a:pt x="132" y="134"/>
                  </a:lnTo>
                  <a:close/>
                  <a:moveTo>
                    <a:pt x="130" y="155"/>
                  </a:moveTo>
                  <a:cubicBezTo>
                    <a:pt x="130" y="155"/>
                    <a:pt x="130" y="155"/>
                    <a:pt x="130" y="155"/>
                  </a:cubicBezTo>
                  <a:cubicBezTo>
                    <a:pt x="130" y="156"/>
                    <a:pt x="130" y="156"/>
                    <a:pt x="130" y="156"/>
                  </a:cubicBezTo>
                  <a:cubicBezTo>
                    <a:pt x="130" y="167"/>
                    <a:pt x="130" y="167"/>
                    <a:pt x="130" y="167"/>
                  </a:cubicBezTo>
                  <a:cubicBezTo>
                    <a:pt x="130" y="168"/>
                    <a:pt x="130" y="168"/>
                    <a:pt x="130" y="168"/>
                  </a:cubicBezTo>
                  <a:cubicBezTo>
                    <a:pt x="130" y="168"/>
                    <a:pt x="130" y="168"/>
                    <a:pt x="130" y="168"/>
                  </a:cubicBezTo>
                  <a:cubicBezTo>
                    <a:pt x="140" y="168"/>
                    <a:pt x="140" y="168"/>
                    <a:pt x="140" y="168"/>
                  </a:cubicBezTo>
                  <a:cubicBezTo>
                    <a:pt x="140" y="168"/>
                    <a:pt x="140" y="168"/>
                    <a:pt x="140" y="168"/>
                  </a:cubicBezTo>
                  <a:cubicBezTo>
                    <a:pt x="140" y="167"/>
                    <a:pt x="140" y="167"/>
                    <a:pt x="140" y="167"/>
                  </a:cubicBezTo>
                  <a:cubicBezTo>
                    <a:pt x="140" y="156"/>
                    <a:pt x="140" y="156"/>
                    <a:pt x="140" y="156"/>
                  </a:cubicBezTo>
                  <a:cubicBezTo>
                    <a:pt x="140" y="155"/>
                    <a:pt x="140" y="155"/>
                    <a:pt x="140" y="155"/>
                  </a:cubicBezTo>
                  <a:cubicBezTo>
                    <a:pt x="140" y="155"/>
                    <a:pt x="140" y="155"/>
                    <a:pt x="140" y="155"/>
                  </a:cubicBezTo>
                  <a:lnTo>
                    <a:pt x="130" y="155"/>
                  </a:lnTo>
                  <a:close/>
                  <a:moveTo>
                    <a:pt x="118" y="100"/>
                  </a:moveTo>
                  <a:cubicBezTo>
                    <a:pt x="127" y="100"/>
                    <a:pt x="127" y="100"/>
                    <a:pt x="127" y="100"/>
                  </a:cubicBezTo>
                  <a:cubicBezTo>
                    <a:pt x="127" y="89"/>
                    <a:pt x="127" y="89"/>
                    <a:pt x="127" y="89"/>
                  </a:cubicBezTo>
                  <a:cubicBezTo>
                    <a:pt x="118" y="89"/>
                    <a:pt x="118" y="89"/>
                    <a:pt x="118" y="89"/>
                  </a:cubicBezTo>
                  <a:lnTo>
                    <a:pt x="118" y="100"/>
                  </a:lnTo>
                  <a:close/>
                  <a:moveTo>
                    <a:pt x="132" y="100"/>
                  </a:moveTo>
                  <a:cubicBezTo>
                    <a:pt x="140" y="100"/>
                    <a:pt x="140" y="100"/>
                    <a:pt x="140" y="100"/>
                  </a:cubicBezTo>
                  <a:cubicBezTo>
                    <a:pt x="140" y="89"/>
                    <a:pt x="140" y="89"/>
                    <a:pt x="140" y="89"/>
                  </a:cubicBezTo>
                  <a:cubicBezTo>
                    <a:pt x="132" y="89"/>
                    <a:pt x="132" y="89"/>
                    <a:pt x="132" y="89"/>
                  </a:cubicBezTo>
                  <a:lnTo>
                    <a:pt x="132" y="10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sp>
          <p:nvSpPr>
            <p:cNvPr id="101" name="Freeform 100"/>
            <p:cNvSpPr>
              <a:spLocks noEditPoints="1"/>
            </p:cNvSpPr>
            <p:nvPr/>
          </p:nvSpPr>
          <p:spPr bwMode="auto">
            <a:xfrm>
              <a:off x="11301" y="4230"/>
              <a:ext cx="907" cy="909"/>
            </a:xfrm>
            <a:custGeom>
              <a:avLst/>
              <a:gdLst>
                <a:gd name="T0" fmla="*/ 147 w 232"/>
                <a:gd name="T1" fmla="*/ 63 h 232"/>
                <a:gd name="T2" fmla="*/ 142 w 232"/>
                <a:gd name="T3" fmla="*/ 63 h 232"/>
                <a:gd name="T4" fmla="*/ 142 w 232"/>
                <a:gd name="T5" fmla="*/ 77 h 232"/>
                <a:gd name="T6" fmla="*/ 72 w 232"/>
                <a:gd name="T7" fmla="*/ 117 h 232"/>
                <a:gd name="T8" fmla="*/ 61 w 232"/>
                <a:gd name="T9" fmla="*/ 117 h 232"/>
                <a:gd name="T10" fmla="*/ 116 w 232"/>
                <a:gd name="T11" fmla="*/ 77 h 232"/>
                <a:gd name="T12" fmla="*/ 46 w 232"/>
                <a:gd name="T13" fmla="*/ 157 h 232"/>
                <a:gd name="T14" fmla="*/ 46 w 232"/>
                <a:gd name="T15" fmla="*/ 143 h 232"/>
                <a:gd name="T16" fmla="*/ 72 w 232"/>
                <a:gd name="T17" fmla="*/ 157 h 232"/>
                <a:gd name="T18" fmla="*/ 61 w 232"/>
                <a:gd name="T19" fmla="*/ 157 h 232"/>
                <a:gd name="T20" fmla="*/ 100 w 232"/>
                <a:gd name="T21" fmla="*/ 77 h 232"/>
                <a:gd name="T22" fmla="*/ 232 w 232"/>
                <a:gd name="T23" fmla="*/ 116 h 232"/>
                <a:gd name="T24" fmla="*/ 116 w 232"/>
                <a:gd name="T25" fmla="*/ 0 h 232"/>
                <a:gd name="T26" fmla="*/ 75 w 232"/>
                <a:gd name="T27" fmla="*/ 72 h 232"/>
                <a:gd name="T28" fmla="*/ 36 w 232"/>
                <a:gd name="T29" fmla="*/ 97 h 232"/>
                <a:gd name="T30" fmla="*/ 36 w 232"/>
                <a:gd name="T31" fmla="*/ 173 h 232"/>
                <a:gd name="T32" fmla="*/ 84 w 232"/>
                <a:gd name="T33" fmla="*/ 173 h 232"/>
                <a:gd name="T34" fmla="*/ 86 w 232"/>
                <a:gd name="T35" fmla="*/ 139 h 232"/>
                <a:gd name="T36" fmla="*/ 86 w 232"/>
                <a:gd name="T37" fmla="*/ 125 h 232"/>
                <a:gd name="T38" fmla="*/ 84 w 232"/>
                <a:gd name="T39" fmla="*/ 97 h 232"/>
                <a:gd name="T40" fmla="*/ 86 w 232"/>
                <a:gd name="T41" fmla="*/ 86 h 232"/>
                <a:gd name="T42" fmla="*/ 166 w 232"/>
                <a:gd name="T43" fmla="*/ 173 h 232"/>
                <a:gd name="T44" fmla="*/ 146 w 232"/>
                <a:gd name="T45" fmla="*/ 158 h 232"/>
                <a:gd name="T46" fmla="*/ 145 w 232"/>
                <a:gd name="T47" fmla="*/ 147 h 232"/>
                <a:gd name="T48" fmla="*/ 140 w 232"/>
                <a:gd name="T49" fmla="*/ 173 h 232"/>
                <a:gd name="T50" fmla="*/ 113 w 232"/>
                <a:gd name="T51" fmla="*/ 146 h 232"/>
                <a:gd name="T52" fmla="*/ 112 w 232"/>
                <a:gd name="T53" fmla="*/ 158 h 232"/>
                <a:gd name="T54" fmla="*/ 100 w 232"/>
                <a:gd name="T55" fmla="*/ 157 h 232"/>
                <a:gd name="T56" fmla="*/ 101 w 232"/>
                <a:gd name="T57" fmla="*/ 143 h 232"/>
                <a:gd name="T58" fmla="*/ 105 w 232"/>
                <a:gd name="T59" fmla="*/ 88 h 232"/>
                <a:gd name="T60" fmla="*/ 166 w 232"/>
                <a:gd name="T61" fmla="*/ 104 h 232"/>
                <a:gd name="T62" fmla="*/ 168 w 232"/>
                <a:gd name="T63" fmla="*/ 89 h 232"/>
                <a:gd name="T64" fmla="*/ 168 w 232"/>
                <a:gd name="T65" fmla="*/ 58 h 232"/>
                <a:gd name="T66" fmla="*/ 90 w 232"/>
                <a:gd name="T67" fmla="*/ 58 h 232"/>
                <a:gd name="T68" fmla="*/ 90 w 232"/>
                <a:gd name="T69" fmla="*/ 89 h 232"/>
                <a:gd name="T70" fmla="*/ 92 w 232"/>
                <a:gd name="T71" fmla="*/ 128 h 232"/>
                <a:gd name="T72" fmla="*/ 92 w 232"/>
                <a:gd name="T73" fmla="*/ 136 h 232"/>
                <a:gd name="T74" fmla="*/ 90 w 232"/>
                <a:gd name="T75" fmla="*/ 182 h 232"/>
                <a:gd name="T76" fmla="*/ 196 w 232"/>
                <a:gd name="T77" fmla="*/ 170 h 232"/>
                <a:gd name="T78" fmla="*/ 164 w 232"/>
                <a:gd name="T79" fmla="*/ 133 h 232"/>
                <a:gd name="T80" fmla="*/ 158 w 232"/>
                <a:gd name="T81" fmla="*/ 132 h 232"/>
                <a:gd name="T82" fmla="*/ 107 w 232"/>
                <a:gd name="T83" fmla="*/ 137 h 232"/>
                <a:gd name="T84" fmla="*/ 150 w 232"/>
                <a:gd name="T85" fmla="*/ 143 h 232"/>
                <a:gd name="T86" fmla="*/ 187 w 232"/>
                <a:gd name="T87" fmla="*/ 180 h 232"/>
                <a:gd name="T88" fmla="*/ 190 w 232"/>
                <a:gd name="T89" fmla="*/ 180 h 232"/>
                <a:gd name="T90" fmla="*/ 196 w 232"/>
                <a:gd name="T91" fmla="*/ 170 h 232"/>
                <a:gd name="T92" fmla="*/ 149 w 232"/>
                <a:gd name="T93" fmla="*/ 132 h 232"/>
                <a:gd name="T94" fmla="*/ 46 w 232"/>
                <a:gd name="T95" fmla="*/ 117 h 232"/>
                <a:gd name="T96" fmla="*/ 46 w 232"/>
                <a:gd name="T97" fmla="*/ 10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32" h="232">
                  <a:moveTo>
                    <a:pt x="158" y="77"/>
                  </a:moveTo>
                  <a:cubicBezTo>
                    <a:pt x="147" y="77"/>
                    <a:pt x="147" y="77"/>
                    <a:pt x="147" y="77"/>
                  </a:cubicBezTo>
                  <a:cubicBezTo>
                    <a:pt x="147" y="63"/>
                    <a:pt x="147" y="63"/>
                    <a:pt x="147" y="63"/>
                  </a:cubicBezTo>
                  <a:cubicBezTo>
                    <a:pt x="158" y="63"/>
                    <a:pt x="158" y="63"/>
                    <a:pt x="158" y="63"/>
                  </a:cubicBezTo>
                  <a:lnTo>
                    <a:pt x="158" y="77"/>
                  </a:lnTo>
                  <a:close/>
                  <a:moveTo>
                    <a:pt x="142" y="63"/>
                  </a:moveTo>
                  <a:cubicBezTo>
                    <a:pt x="131" y="63"/>
                    <a:pt x="131" y="63"/>
                    <a:pt x="131" y="63"/>
                  </a:cubicBezTo>
                  <a:cubicBezTo>
                    <a:pt x="131" y="77"/>
                    <a:pt x="131" y="77"/>
                    <a:pt x="131" y="77"/>
                  </a:cubicBezTo>
                  <a:cubicBezTo>
                    <a:pt x="142" y="77"/>
                    <a:pt x="142" y="77"/>
                    <a:pt x="142" y="77"/>
                  </a:cubicBezTo>
                  <a:lnTo>
                    <a:pt x="142" y="63"/>
                  </a:lnTo>
                  <a:close/>
                  <a:moveTo>
                    <a:pt x="61" y="117"/>
                  </a:moveTo>
                  <a:cubicBezTo>
                    <a:pt x="72" y="117"/>
                    <a:pt x="72" y="117"/>
                    <a:pt x="72" y="117"/>
                  </a:cubicBezTo>
                  <a:cubicBezTo>
                    <a:pt x="72" y="104"/>
                    <a:pt x="72" y="104"/>
                    <a:pt x="72" y="104"/>
                  </a:cubicBezTo>
                  <a:cubicBezTo>
                    <a:pt x="61" y="104"/>
                    <a:pt x="61" y="104"/>
                    <a:pt x="61" y="104"/>
                  </a:cubicBezTo>
                  <a:lnTo>
                    <a:pt x="61" y="117"/>
                  </a:lnTo>
                  <a:close/>
                  <a:moveTo>
                    <a:pt x="126" y="63"/>
                  </a:moveTo>
                  <a:cubicBezTo>
                    <a:pt x="116" y="63"/>
                    <a:pt x="116" y="63"/>
                    <a:pt x="116" y="63"/>
                  </a:cubicBezTo>
                  <a:cubicBezTo>
                    <a:pt x="116" y="77"/>
                    <a:pt x="116" y="77"/>
                    <a:pt x="116" y="77"/>
                  </a:cubicBezTo>
                  <a:cubicBezTo>
                    <a:pt x="126" y="77"/>
                    <a:pt x="126" y="77"/>
                    <a:pt x="126" y="77"/>
                  </a:cubicBezTo>
                  <a:lnTo>
                    <a:pt x="126" y="63"/>
                  </a:lnTo>
                  <a:close/>
                  <a:moveTo>
                    <a:pt x="46" y="157"/>
                  </a:moveTo>
                  <a:cubicBezTo>
                    <a:pt x="56" y="157"/>
                    <a:pt x="56" y="157"/>
                    <a:pt x="56" y="157"/>
                  </a:cubicBezTo>
                  <a:cubicBezTo>
                    <a:pt x="56" y="143"/>
                    <a:pt x="56" y="143"/>
                    <a:pt x="56" y="143"/>
                  </a:cubicBezTo>
                  <a:cubicBezTo>
                    <a:pt x="46" y="143"/>
                    <a:pt x="46" y="143"/>
                    <a:pt x="46" y="143"/>
                  </a:cubicBezTo>
                  <a:lnTo>
                    <a:pt x="46" y="157"/>
                  </a:lnTo>
                  <a:close/>
                  <a:moveTo>
                    <a:pt x="61" y="157"/>
                  </a:moveTo>
                  <a:cubicBezTo>
                    <a:pt x="72" y="157"/>
                    <a:pt x="72" y="157"/>
                    <a:pt x="72" y="157"/>
                  </a:cubicBezTo>
                  <a:cubicBezTo>
                    <a:pt x="72" y="143"/>
                    <a:pt x="72" y="143"/>
                    <a:pt x="72" y="143"/>
                  </a:cubicBezTo>
                  <a:cubicBezTo>
                    <a:pt x="61" y="143"/>
                    <a:pt x="61" y="143"/>
                    <a:pt x="61" y="143"/>
                  </a:cubicBezTo>
                  <a:lnTo>
                    <a:pt x="61" y="157"/>
                  </a:lnTo>
                  <a:close/>
                  <a:moveTo>
                    <a:pt x="110" y="63"/>
                  </a:moveTo>
                  <a:cubicBezTo>
                    <a:pt x="100" y="63"/>
                    <a:pt x="100" y="63"/>
                    <a:pt x="100" y="63"/>
                  </a:cubicBezTo>
                  <a:cubicBezTo>
                    <a:pt x="100" y="77"/>
                    <a:pt x="100" y="77"/>
                    <a:pt x="100" y="77"/>
                  </a:cubicBezTo>
                  <a:cubicBezTo>
                    <a:pt x="110" y="77"/>
                    <a:pt x="110" y="77"/>
                    <a:pt x="110" y="77"/>
                  </a:cubicBezTo>
                  <a:lnTo>
                    <a:pt x="110" y="63"/>
                  </a:lnTo>
                  <a:close/>
                  <a:moveTo>
                    <a:pt x="232" y="116"/>
                  </a:moveTo>
                  <a:cubicBezTo>
                    <a:pt x="232" y="180"/>
                    <a:pt x="180" y="232"/>
                    <a:pt x="116" y="232"/>
                  </a:cubicBezTo>
                  <a:cubicBezTo>
                    <a:pt x="52" y="232"/>
                    <a:pt x="0" y="180"/>
                    <a:pt x="0" y="116"/>
                  </a:cubicBezTo>
                  <a:cubicBezTo>
                    <a:pt x="0" y="52"/>
                    <a:pt x="52" y="0"/>
                    <a:pt x="116" y="0"/>
                  </a:cubicBezTo>
                  <a:cubicBezTo>
                    <a:pt x="180" y="0"/>
                    <a:pt x="232" y="52"/>
                    <a:pt x="232" y="116"/>
                  </a:cubicBezTo>
                  <a:close/>
                  <a:moveTo>
                    <a:pt x="86" y="77"/>
                  </a:moveTo>
                  <a:cubicBezTo>
                    <a:pt x="75" y="72"/>
                    <a:pt x="75" y="72"/>
                    <a:pt x="75" y="72"/>
                  </a:cubicBezTo>
                  <a:cubicBezTo>
                    <a:pt x="34" y="89"/>
                    <a:pt x="34" y="89"/>
                    <a:pt x="34" y="89"/>
                  </a:cubicBezTo>
                  <a:cubicBezTo>
                    <a:pt x="36" y="89"/>
                    <a:pt x="36" y="89"/>
                    <a:pt x="36" y="89"/>
                  </a:cubicBezTo>
                  <a:cubicBezTo>
                    <a:pt x="36" y="97"/>
                    <a:pt x="36" y="97"/>
                    <a:pt x="36" y="97"/>
                  </a:cubicBezTo>
                  <a:cubicBezTo>
                    <a:pt x="37" y="97"/>
                    <a:pt x="37" y="97"/>
                    <a:pt x="37" y="97"/>
                  </a:cubicBezTo>
                  <a:cubicBezTo>
                    <a:pt x="37" y="173"/>
                    <a:pt x="37" y="173"/>
                    <a:pt x="37" y="173"/>
                  </a:cubicBezTo>
                  <a:cubicBezTo>
                    <a:pt x="36" y="173"/>
                    <a:pt x="36" y="173"/>
                    <a:pt x="36" y="173"/>
                  </a:cubicBezTo>
                  <a:cubicBezTo>
                    <a:pt x="36" y="182"/>
                    <a:pt x="36" y="182"/>
                    <a:pt x="36" y="182"/>
                  </a:cubicBezTo>
                  <a:cubicBezTo>
                    <a:pt x="84" y="182"/>
                    <a:pt x="84" y="182"/>
                    <a:pt x="84" y="182"/>
                  </a:cubicBezTo>
                  <a:cubicBezTo>
                    <a:pt x="84" y="173"/>
                    <a:pt x="84" y="173"/>
                    <a:pt x="84" y="173"/>
                  </a:cubicBezTo>
                  <a:cubicBezTo>
                    <a:pt x="84" y="171"/>
                    <a:pt x="84" y="171"/>
                    <a:pt x="84" y="171"/>
                  </a:cubicBezTo>
                  <a:cubicBezTo>
                    <a:pt x="86" y="171"/>
                    <a:pt x="86" y="171"/>
                    <a:pt x="86" y="171"/>
                  </a:cubicBezTo>
                  <a:cubicBezTo>
                    <a:pt x="86" y="139"/>
                    <a:pt x="86" y="139"/>
                    <a:pt x="86" y="139"/>
                  </a:cubicBezTo>
                  <a:cubicBezTo>
                    <a:pt x="84" y="139"/>
                    <a:pt x="84" y="139"/>
                    <a:pt x="84" y="139"/>
                  </a:cubicBezTo>
                  <a:cubicBezTo>
                    <a:pt x="84" y="125"/>
                    <a:pt x="84" y="125"/>
                    <a:pt x="84" y="125"/>
                  </a:cubicBezTo>
                  <a:cubicBezTo>
                    <a:pt x="86" y="125"/>
                    <a:pt x="86" y="125"/>
                    <a:pt x="86" y="125"/>
                  </a:cubicBezTo>
                  <a:cubicBezTo>
                    <a:pt x="86" y="100"/>
                    <a:pt x="86" y="100"/>
                    <a:pt x="86" y="100"/>
                  </a:cubicBezTo>
                  <a:cubicBezTo>
                    <a:pt x="84" y="100"/>
                    <a:pt x="84" y="100"/>
                    <a:pt x="84" y="100"/>
                  </a:cubicBezTo>
                  <a:cubicBezTo>
                    <a:pt x="84" y="97"/>
                    <a:pt x="84" y="97"/>
                    <a:pt x="84" y="97"/>
                  </a:cubicBezTo>
                  <a:cubicBezTo>
                    <a:pt x="84" y="89"/>
                    <a:pt x="84" y="89"/>
                    <a:pt x="84" y="89"/>
                  </a:cubicBezTo>
                  <a:cubicBezTo>
                    <a:pt x="84" y="86"/>
                    <a:pt x="84" y="86"/>
                    <a:pt x="84" y="86"/>
                  </a:cubicBezTo>
                  <a:cubicBezTo>
                    <a:pt x="86" y="86"/>
                    <a:pt x="86" y="86"/>
                    <a:pt x="86" y="86"/>
                  </a:cubicBezTo>
                  <a:lnTo>
                    <a:pt x="86" y="77"/>
                  </a:lnTo>
                  <a:close/>
                  <a:moveTo>
                    <a:pt x="168" y="173"/>
                  </a:moveTo>
                  <a:cubicBezTo>
                    <a:pt x="166" y="173"/>
                    <a:pt x="166" y="173"/>
                    <a:pt x="166" y="173"/>
                  </a:cubicBezTo>
                  <a:cubicBezTo>
                    <a:pt x="166" y="169"/>
                    <a:pt x="166" y="169"/>
                    <a:pt x="166" y="169"/>
                  </a:cubicBezTo>
                  <a:cubicBezTo>
                    <a:pt x="155" y="158"/>
                    <a:pt x="155" y="158"/>
                    <a:pt x="155" y="158"/>
                  </a:cubicBezTo>
                  <a:cubicBezTo>
                    <a:pt x="146" y="158"/>
                    <a:pt x="146" y="158"/>
                    <a:pt x="146" y="158"/>
                  </a:cubicBezTo>
                  <a:cubicBezTo>
                    <a:pt x="145" y="158"/>
                    <a:pt x="145" y="158"/>
                    <a:pt x="145" y="158"/>
                  </a:cubicBezTo>
                  <a:cubicBezTo>
                    <a:pt x="145" y="157"/>
                    <a:pt x="145" y="157"/>
                    <a:pt x="145" y="157"/>
                  </a:cubicBezTo>
                  <a:cubicBezTo>
                    <a:pt x="145" y="147"/>
                    <a:pt x="145" y="147"/>
                    <a:pt x="145" y="147"/>
                  </a:cubicBezTo>
                  <a:cubicBezTo>
                    <a:pt x="145" y="147"/>
                    <a:pt x="145" y="147"/>
                    <a:pt x="145" y="147"/>
                  </a:cubicBezTo>
                  <a:cubicBezTo>
                    <a:pt x="143" y="148"/>
                    <a:pt x="141" y="149"/>
                    <a:pt x="140" y="149"/>
                  </a:cubicBezTo>
                  <a:cubicBezTo>
                    <a:pt x="140" y="173"/>
                    <a:pt x="140" y="173"/>
                    <a:pt x="140" y="173"/>
                  </a:cubicBezTo>
                  <a:cubicBezTo>
                    <a:pt x="118" y="173"/>
                    <a:pt x="118" y="173"/>
                    <a:pt x="118" y="173"/>
                  </a:cubicBezTo>
                  <a:cubicBezTo>
                    <a:pt x="118" y="148"/>
                    <a:pt x="118" y="148"/>
                    <a:pt x="118" y="148"/>
                  </a:cubicBezTo>
                  <a:cubicBezTo>
                    <a:pt x="116" y="148"/>
                    <a:pt x="114" y="147"/>
                    <a:pt x="113" y="146"/>
                  </a:cubicBezTo>
                  <a:cubicBezTo>
                    <a:pt x="113" y="157"/>
                    <a:pt x="113" y="157"/>
                    <a:pt x="113" y="157"/>
                  </a:cubicBezTo>
                  <a:cubicBezTo>
                    <a:pt x="113" y="158"/>
                    <a:pt x="113" y="158"/>
                    <a:pt x="113" y="158"/>
                  </a:cubicBezTo>
                  <a:cubicBezTo>
                    <a:pt x="112" y="158"/>
                    <a:pt x="112" y="158"/>
                    <a:pt x="112" y="158"/>
                  </a:cubicBezTo>
                  <a:cubicBezTo>
                    <a:pt x="101" y="158"/>
                    <a:pt x="101" y="158"/>
                    <a:pt x="101" y="158"/>
                  </a:cubicBezTo>
                  <a:cubicBezTo>
                    <a:pt x="100" y="158"/>
                    <a:pt x="100" y="158"/>
                    <a:pt x="100" y="158"/>
                  </a:cubicBezTo>
                  <a:cubicBezTo>
                    <a:pt x="100" y="157"/>
                    <a:pt x="100" y="157"/>
                    <a:pt x="100" y="157"/>
                  </a:cubicBezTo>
                  <a:cubicBezTo>
                    <a:pt x="100" y="143"/>
                    <a:pt x="100" y="143"/>
                    <a:pt x="100" y="143"/>
                  </a:cubicBezTo>
                  <a:cubicBezTo>
                    <a:pt x="100" y="143"/>
                    <a:pt x="100" y="143"/>
                    <a:pt x="100" y="143"/>
                  </a:cubicBezTo>
                  <a:cubicBezTo>
                    <a:pt x="101" y="143"/>
                    <a:pt x="101" y="143"/>
                    <a:pt x="101" y="143"/>
                  </a:cubicBezTo>
                  <a:cubicBezTo>
                    <a:pt x="108" y="143"/>
                    <a:pt x="108" y="143"/>
                    <a:pt x="108" y="143"/>
                  </a:cubicBezTo>
                  <a:cubicBezTo>
                    <a:pt x="107" y="142"/>
                    <a:pt x="106" y="141"/>
                    <a:pt x="105" y="140"/>
                  </a:cubicBezTo>
                  <a:cubicBezTo>
                    <a:pt x="90" y="125"/>
                    <a:pt x="90" y="102"/>
                    <a:pt x="105" y="88"/>
                  </a:cubicBezTo>
                  <a:cubicBezTo>
                    <a:pt x="111" y="81"/>
                    <a:pt x="121" y="77"/>
                    <a:pt x="130" y="77"/>
                  </a:cubicBezTo>
                  <a:cubicBezTo>
                    <a:pt x="140" y="77"/>
                    <a:pt x="150" y="81"/>
                    <a:pt x="157" y="88"/>
                  </a:cubicBezTo>
                  <a:cubicBezTo>
                    <a:pt x="161" y="92"/>
                    <a:pt x="164" y="98"/>
                    <a:pt x="166" y="104"/>
                  </a:cubicBezTo>
                  <a:cubicBezTo>
                    <a:pt x="166" y="97"/>
                    <a:pt x="166" y="97"/>
                    <a:pt x="166" y="97"/>
                  </a:cubicBezTo>
                  <a:cubicBezTo>
                    <a:pt x="168" y="97"/>
                    <a:pt x="168" y="97"/>
                    <a:pt x="168" y="97"/>
                  </a:cubicBezTo>
                  <a:cubicBezTo>
                    <a:pt x="168" y="89"/>
                    <a:pt x="168" y="89"/>
                    <a:pt x="168" y="89"/>
                  </a:cubicBezTo>
                  <a:cubicBezTo>
                    <a:pt x="166" y="89"/>
                    <a:pt x="166" y="89"/>
                    <a:pt x="166" y="89"/>
                  </a:cubicBezTo>
                  <a:cubicBezTo>
                    <a:pt x="166" y="58"/>
                    <a:pt x="166" y="58"/>
                    <a:pt x="166" y="58"/>
                  </a:cubicBezTo>
                  <a:cubicBezTo>
                    <a:pt x="168" y="58"/>
                    <a:pt x="168" y="58"/>
                    <a:pt x="168" y="58"/>
                  </a:cubicBezTo>
                  <a:cubicBezTo>
                    <a:pt x="168" y="50"/>
                    <a:pt x="168" y="50"/>
                    <a:pt x="168" y="50"/>
                  </a:cubicBezTo>
                  <a:cubicBezTo>
                    <a:pt x="90" y="50"/>
                    <a:pt x="90" y="50"/>
                    <a:pt x="90" y="50"/>
                  </a:cubicBezTo>
                  <a:cubicBezTo>
                    <a:pt x="90" y="58"/>
                    <a:pt x="90" y="58"/>
                    <a:pt x="90" y="58"/>
                  </a:cubicBezTo>
                  <a:cubicBezTo>
                    <a:pt x="92" y="58"/>
                    <a:pt x="92" y="58"/>
                    <a:pt x="92" y="58"/>
                  </a:cubicBezTo>
                  <a:cubicBezTo>
                    <a:pt x="92" y="89"/>
                    <a:pt x="92" y="89"/>
                    <a:pt x="92" y="89"/>
                  </a:cubicBezTo>
                  <a:cubicBezTo>
                    <a:pt x="90" y="89"/>
                    <a:pt x="90" y="89"/>
                    <a:pt x="90" y="89"/>
                  </a:cubicBezTo>
                  <a:cubicBezTo>
                    <a:pt x="90" y="97"/>
                    <a:pt x="90" y="97"/>
                    <a:pt x="90" y="97"/>
                  </a:cubicBezTo>
                  <a:cubicBezTo>
                    <a:pt x="92" y="97"/>
                    <a:pt x="92" y="97"/>
                    <a:pt x="92" y="97"/>
                  </a:cubicBezTo>
                  <a:cubicBezTo>
                    <a:pt x="92" y="128"/>
                    <a:pt x="92" y="128"/>
                    <a:pt x="92" y="128"/>
                  </a:cubicBezTo>
                  <a:cubicBezTo>
                    <a:pt x="90" y="128"/>
                    <a:pt x="90" y="128"/>
                    <a:pt x="90" y="128"/>
                  </a:cubicBezTo>
                  <a:cubicBezTo>
                    <a:pt x="90" y="136"/>
                    <a:pt x="90" y="136"/>
                    <a:pt x="90" y="136"/>
                  </a:cubicBezTo>
                  <a:cubicBezTo>
                    <a:pt x="92" y="136"/>
                    <a:pt x="92" y="136"/>
                    <a:pt x="92" y="136"/>
                  </a:cubicBezTo>
                  <a:cubicBezTo>
                    <a:pt x="92" y="173"/>
                    <a:pt x="92" y="173"/>
                    <a:pt x="92" y="173"/>
                  </a:cubicBezTo>
                  <a:cubicBezTo>
                    <a:pt x="90" y="173"/>
                    <a:pt x="90" y="173"/>
                    <a:pt x="90" y="173"/>
                  </a:cubicBezTo>
                  <a:cubicBezTo>
                    <a:pt x="90" y="182"/>
                    <a:pt x="90" y="182"/>
                    <a:pt x="90" y="182"/>
                  </a:cubicBezTo>
                  <a:cubicBezTo>
                    <a:pt x="168" y="182"/>
                    <a:pt x="168" y="182"/>
                    <a:pt x="168" y="182"/>
                  </a:cubicBezTo>
                  <a:lnTo>
                    <a:pt x="168" y="173"/>
                  </a:lnTo>
                  <a:close/>
                  <a:moveTo>
                    <a:pt x="196" y="170"/>
                  </a:moveTo>
                  <a:cubicBezTo>
                    <a:pt x="197" y="170"/>
                    <a:pt x="197" y="170"/>
                    <a:pt x="197" y="170"/>
                  </a:cubicBezTo>
                  <a:cubicBezTo>
                    <a:pt x="198" y="169"/>
                    <a:pt x="198" y="167"/>
                    <a:pt x="197" y="165"/>
                  </a:cubicBezTo>
                  <a:cubicBezTo>
                    <a:pt x="164" y="133"/>
                    <a:pt x="164" y="133"/>
                    <a:pt x="164" y="133"/>
                  </a:cubicBezTo>
                  <a:cubicBezTo>
                    <a:pt x="163" y="132"/>
                    <a:pt x="161" y="132"/>
                    <a:pt x="159" y="133"/>
                  </a:cubicBezTo>
                  <a:cubicBezTo>
                    <a:pt x="159" y="133"/>
                    <a:pt x="159" y="133"/>
                    <a:pt x="159" y="133"/>
                  </a:cubicBezTo>
                  <a:cubicBezTo>
                    <a:pt x="158" y="132"/>
                    <a:pt x="158" y="132"/>
                    <a:pt x="158" y="132"/>
                  </a:cubicBezTo>
                  <a:cubicBezTo>
                    <a:pt x="166" y="119"/>
                    <a:pt x="165" y="102"/>
                    <a:pt x="154" y="91"/>
                  </a:cubicBezTo>
                  <a:cubicBezTo>
                    <a:pt x="141" y="78"/>
                    <a:pt x="120" y="78"/>
                    <a:pt x="107" y="90"/>
                  </a:cubicBezTo>
                  <a:cubicBezTo>
                    <a:pt x="95" y="103"/>
                    <a:pt x="95" y="124"/>
                    <a:pt x="107" y="137"/>
                  </a:cubicBezTo>
                  <a:cubicBezTo>
                    <a:pt x="119" y="148"/>
                    <a:pt x="136" y="149"/>
                    <a:pt x="149" y="141"/>
                  </a:cubicBezTo>
                  <a:cubicBezTo>
                    <a:pt x="150" y="142"/>
                    <a:pt x="150" y="142"/>
                    <a:pt x="150" y="142"/>
                  </a:cubicBezTo>
                  <a:cubicBezTo>
                    <a:pt x="150" y="143"/>
                    <a:pt x="150" y="143"/>
                    <a:pt x="150" y="143"/>
                  </a:cubicBezTo>
                  <a:cubicBezTo>
                    <a:pt x="148" y="144"/>
                    <a:pt x="148" y="146"/>
                    <a:pt x="150" y="147"/>
                  </a:cubicBezTo>
                  <a:cubicBezTo>
                    <a:pt x="182" y="180"/>
                    <a:pt x="182" y="180"/>
                    <a:pt x="182" y="180"/>
                  </a:cubicBezTo>
                  <a:cubicBezTo>
                    <a:pt x="183" y="181"/>
                    <a:pt x="186" y="181"/>
                    <a:pt x="187" y="180"/>
                  </a:cubicBezTo>
                  <a:cubicBezTo>
                    <a:pt x="187" y="179"/>
                    <a:pt x="187" y="179"/>
                    <a:pt x="187" y="179"/>
                  </a:cubicBezTo>
                  <a:cubicBezTo>
                    <a:pt x="187" y="180"/>
                    <a:pt x="187" y="180"/>
                    <a:pt x="187" y="180"/>
                  </a:cubicBezTo>
                  <a:cubicBezTo>
                    <a:pt x="188" y="180"/>
                    <a:pt x="190" y="180"/>
                    <a:pt x="190" y="180"/>
                  </a:cubicBezTo>
                  <a:cubicBezTo>
                    <a:pt x="196" y="174"/>
                    <a:pt x="196" y="174"/>
                    <a:pt x="196" y="174"/>
                  </a:cubicBezTo>
                  <a:cubicBezTo>
                    <a:pt x="197" y="173"/>
                    <a:pt x="197" y="171"/>
                    <a:pt x="196" y="171"/>
                  </a:cubicBezTo>
                  <a:lnTo>
                    <a:pt x="196" y="170"/>
                  </a:lnTo>
                  <a:close/>
                  <a:moveTo>
                    <a:pt x="112" y="95"/>
                  </a:moveTo>
                  <a:cubicBezTo>
                    <a:pt x="102" y="105"/>
                    <a:pt x="102" y="122"/>
                    <a:pt x="112" y="132"/>
                  </a:cubicBezTo>
                  <a:cubicBezTo>
                    <a:pt x="122" y="142"/>
                    <a:pt x="139" y="142"/>
                    <a:pt x="149" y="132"/>
                  </a:cubicBezTo>
                  <a:cubicBezTo>
                    <a:pt x="159" y="122"/>
                    <a:pt x="159" y="105"/>
                    <a:pt x="149" y="95"/>
                  </a:cubicBezTo>
                  <a:cubicBezTo>
                    <a:pt x="139" y="85"/>
                    <a:pt x="122" y="85"/>
                    <a:pt x="112" y="95"/>
                  </a:cubicBezTo>
                  <a:close/>
                  <a:moveTo>
                    <a:pt x="46" y="117"/>
                  </a:moveTo>
                  <a:cubicBezTo>
                    <a:pt x="56" y="117"/>
                    <a:pt x="56" y="117"/>
                    <a:pt x="56" y="117"/>
                  </a:cubicBezTo>
                  <a:cubicBezTo>
                    <a:pt x="56" y="104"/>
                    <a:pt x="56" y="104"/>
                    <a:pt x="56" y="104"/>
                  </a:cubicBezTo>
                  <a:cubicBezTo>
                    <a:pt x="46" y="104"/>
                    <a:pt x="46" y="104"/>
                    <a:pt x="46" y="104"/>
                  </a:cubicBezTo>
                  <a:lnTo>
                    <a:pt x="46" y="117"/>
                  </a:lnTo>
                  <a:close/>
                </a:path>
              </a:pathLst>
            </a:custGeom>
            <a:gradFill>
              <a:gsLst>
                <a:gs pos="100000">
                  <a:srgbClr val="5793F4"/>
                </a:gs>
                <a:gs pos="0">
                  <a:srgbClr val="7030A0"/>
                </a:gs>
              </a:gsLst>
              <a:lin ang="54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sp>
          <p:nvSpPr>
            <p:cNvPr id="118" name="Freeform 117"/>
            <p:cNvSpPr>
              <a:spLocks noEditPoints="1"/>
            </p:cNvSpPr>
            <p:nvPr/>
          </p:nvSpPr>
          <p:spPr bwMode="auto">
            <a:xfrm>
              <a:off x="15769" y="4230"/>
              <a:ext cx="907" cy="909"/>
            </a:xfrm>
            <a:custGeom>
              <a:avLst/>
              <a:gdLst>
                <a:gd name="T0" fmla="*/ 126 w 232"/>
                <a:gd name="T1" fmla="*/ 63 h 232"/>
                <a:gd name="T2" fmla="*/ 56 w 232"/>
                <a:gd name="T3" fmla="*/ 117 h 232"/>
                <a:gd name="T4" fmla="*/ 56 w 232"/>
                <a:gd name="T5" fmla="*/ 104 h 232"/>
                <a:gd name="T6" fmla="*/ 116 w 232"/>
                <a:gd name="T7" fmla="*/ 232 h 232"/>
                <a:gd name="T8" fmla="*/ 232 w 232"/>
                <a:gd name="T9" fmla="*/ 116 h 232"/>
                <a:gd name="T10" fmla="*/ 29 w 232"/>
                <a:gd name="T11" fmla="*/ 89 h 232"/>
                <a:gd name="T12" fmla="*/ 32 w 232"/>
                <a:gd name="T13" fmla="*/ 97 h 232"/>
                <a:gd name="T14" fmla="*/ 31 w 232"/>
                <a:gd name="T15" fmla="*/ 182 h 232"/>
                <a:gd name="T16" fmla="*/ 79 w 232"/>
                <a:gd name="T17" fmla="*/ 171 h 232"/>
                <a:gd name="T18" fmla="*/ 79 w 232"/>
                <a:gd name="T19" fmla="*/ 139 h 232"/>
                <a:gd name="T20" fmla="*/ 81 w 232"/>
                <a:gd name="T21" fmla="*/ 100 h 232"/>
                <a:gd name="T22" fmla="*/ 79 w 232"/>
                <a:gd name="T23" fmla="*/ 89 h 232"/>
                <a:gd name="T24" fmla="*/ 81 w 232"/>
                <a:gd name="T25" fmla="*/ 77 h 232"/>
                <a:gd name="T26" fmla="*/ 161 w 232"/>
                <a:gd name="T27" fmla="*/ 162 h 232"/>
                <a:gd name="T28" fmla="*/ 140 w 232"/>
                <a:gd name="T29" fmla="*/ 158 h 232"/>
                <a:gd name="T30" fmla="*/ 135 w 232"/>
                <a:gd name="T31" fmla="*/ 152 h 232"/>
                <a:gd name="T32" fmla="*/ 113 w 232"/>
                <a:gd name="T33" fmla="*/ 143 h 232"/>
                <a:gd name="T34" fmla="*/ 111 w 232"/>
                <a:gd name="T35" fmla="*/ 117 h 232"/>
                <a:gd name="T36" fmla="*/ 142 w 232"/>
                <a:gd name="T37" fmla="*/ 74 h 232"/>
                <a:gd name="T38" fmla="*/ 153 w 232"/>
                <a:gd name="T39" fmla="*/ 71 h 232"/>
                <a:gd name="T40" fmla="*/ 163 w 232"/>
                <a:gd name="T41" fmla="*/ 58 h 232"/>
                <a:gd name="T42" fmla="*/ 85 w 232"/>
                <a:gd name="T43" fmla="*/ 58 h 232"/>
                <a:gd name="T44" fmla="*/ 85 w 232"/>
                <a:gd name="T45" fmla="*/ 89 h 232"/>
                <a:gd name="T46" fmla="*/ 87 w 232"/>
                <a:gd name="T47" fmla="*/ 128 h 232"/>
                <a:gd name="T48" fmla="*/ 87 w 232"/>
                <a:gd name="T49" fmla="*/ 136 h 232"/>
                <a:gd name="T50" fmla="*/ 85 w 232"/>
                <a:gd name="T51" fmla="*/ 182 h 232"/>
                <a:gd name="T52" fmla="*/ 202 w 232"/>
                <a:gd name="T53" fmla="*/ 116 h 232"/>
                <a:gd name="T54" fmla="*/ 163 w 232"/>
                <a:gd name="T55" fmla="*/ 155 h 232"/>
                <a:gd name="T56" fmla="*/ 67 w 232"/>
                <a:gd name="T57" fmla="*/ 157 h 232"/>
                <a:gd name="T58" fmla="*/ 56 w 232"/>
                <a:gd name="T59" fmla="*/ 157 h 232"/>
                <a:gd name="T60" fmla="*/ 95 w 232"/>
                <a:gd name="T61" fmla="*/ 77 h 232"/>
                <a:gd name="T62" fmla="*/ 41 w 232"/>
                <a:gd name="T63" fmla="*/ 157 h 232"/>
                <a:gd name="T64" fmla="*/ 41 w 232"/>
                <a:gd name="T65" fmla="*/ 143 h 232"/>
                <a:gd name="T66" fmla="*/ 51 w 232"/>
                <a:gd name="T67" fmla="*/ 117 h 232"/>
                <a:gd name="T68" fmla="*/ 41 w 232"/>
                <a:gd name="T69" fmla="*/ 117 h 232"/>
                <a:gd name="T70" fmla="*/ 111 w 232"/>
                <a:gd name="T71" fmla="*/ 77 h 232"/>
                <a:gd name="T72" fmla="*/ 105 w 232"/>
                <a:gd name="T73" fmla="*/ 104 h 232"/>
                <a:gd name="T74" fmla="*/ 105 w 232"/>
                <a:gd name="T75" fmla="*/ 117 h 232"/>
                <a:gd name="T76" fmla="*/ 163 w 232"/>
                <a:gd name="T77" fmla="*/ 145 h 232"/>
                <a:gd name="T78" fmla="*/ 193 w 232"/>
                <a:gd name="T79" fmla="*/ 116 h 232"/>
                <a:gd name="T80" fmla="*/ 168 w 232"/>
                <a:gd name="T81" fmla="*/ 96 h 232"/>
                <a:gd name="T82" fmla="*/ 143 w 232"/>
                <a:gd name="T83" fmla="*/ 110 h 232"/>
                <a:gd name="T84" fmla="*/ 157 w 232"/>
                <a:gd name="T85" fmla="*/ 136 h 232"/>
                <a:gd name="T86" fmla="*/ 183 w 232"/>
                <a:gd name="T87" fmla="*/ 121 h 232"/>
                <a:gd name="T88" fmla="*/ 95 w 232"/>
                <a:gd name="T89" fmla="*/ 143 h 232"/>
                <a:gd name="T90" fmla="*/ 95 w 232"/>
                <a:gd name="T91" fmla="*/ 158 h 232"/>
                <a:gd name="T92" fmla="*/ 108 w 232"/>
                <a:gd name="T93" fmla="*/ 158 h 232"/>
                <a:gd name="T94" fmla="*/ 108 w 232"/>
                <a:gd name="T95" fmla="*/ 14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2" h="232">
                  <a:moveTo>
                    <a:pt x="137" y="77"/>
                  </a:moveTo>
                  <a:cubicBezTo>
                    <a:pt x="126" y="77"/>
                    <a:pt x="126" y="77"/>
                    <a:pt x="126" y="77"/>
                  </a:cubicBezTo>
                  <a:cubicBezTo>
                    <a:pt x="126" y="63"/>
                    <a:pt x="126" y="63"/>
                    <a:pt x="126" y="63"/>
                  </a:cubicBezTo>
                  <a:cubicBezTo>
                    <a:pt x="137" y="63"/>
                    <a:pt x="137" y="63"/>
                    <a:pt x="137" y="63"/>
                  </a:cubicBezTo>
                  <a:lnTo>
                    <a:pt x="137" y="77"/>
                  </a:lnTo>
                  <a:close/>
                  <a:moveTo>
                    <a:pt x="56" y="117"/>
                  </a:moveTo>
                  <a:cubicBezTo>
                    <a:pt x="67" y="117"/>
                    <a:pt x="67" y="117"/>
                    <a:pt x="67" y="117"/>
                  </a:cubicBezTo>
                  <a:cubicBezTo>
                    <a:pt x="67" y="104"/>
                    <a:pt x="67" y="104"/>
                    <a:pt x="67" y="104"/>
                  </a:cubicBezTo>
                  <a:cubicBezTo>
                    <a:pt x="56" y="104"/>
                    <a:pt x="56" y="104"/>
                    <a:pt x="56" y="104"/>
                  </a:cubicBezTo>
                  <a:lnTo>
                    <a:pt x="56" y="117"/>
                  </a:lnTo>
                  <a:close/>
                  <a:moveTo>
                    <a:pt x="232" y="116"/>
                  </a:moveTo>
                  <a:cubicBezTo>
                    <a:pt x="232" y="180"/>
                    <a:pt x="179" y="232"/>
                    <a:pt x="116" y="232"/>
                  </a:cubicBezTo>
                  <a:cubicBezTo>
                    <a:pt x="52" y="232"/>
                    <a:pt x="0" y="180"/>
                    <a:pt x="0" y="116"/>
                  </a:cubicBezTo>
                  <a:cubicBezTo>
                    <a:pt x="0" y="52"/>
                    <a:pt x="52" y="0"/>
                    <a:pt x="116" y="0"/>
                  </a:cubicBezTo>
                  <a:cubicBezTo>
                    <a:pt x="179" y="0"/>
                    <a:pt x="232" y="52"/>
                    <a:pt x="232" y="116"/>
                  </a:cubicBezTo>
                  <a:close/>
                  <a:moveTo>
                    <a:pt x="81" y="77"/>
                  </a:moveTo>
                  <a:cubicBezTo>
                    <a:pt x="69" y="72"/>
                    <a:pt x="69" y="72"/>
                    <a:pt x="69" y="72"/>
                  </a:cubicBezTo>
                  <a:cubicBezTo>
                    <a:pt x="29" y="89"/>
                    <a:pt x="29" y="89"/>
                    <a:pt x="29" y="89"/>
                  </a:cubicBezTo>
                  <a:cubicBezTo>
                    <a:pt x="31" y="89"/>
                    <a:pt x="31" y="89"/>
                    <a:pt x="31" y="89"/>
                  </a:cubicBezTo>
                  <a:cubicBezTo>
                    <a:pt x="31" y="97"/>
                    <a:pt x="31" y="97"/>
                    <a:pt x="31" y="97"/>
                  </a:cubicBezTo>
                  <a:cubicBezTo>
                    <a:pt x="32" y="97"/>
                    <a:pt x="32" y="97"/>
                    <a:pt x="32" y="97"/>
                  </a:cubicBezTo>
                  <a:cubicBezTo>
                    <a:pt x="32" y="173"/>
                    <a:pt x="32" y="173"/>
                    <a:pt x="32" y="173"/>
                  </a:cubicBezTo>
                  <a:cubicBezTo>
                    <a:pt x="31" y="173"/>
                    <a:pt x="31" y="173"/>
                    <a:pt x="31" y="173"/>
                  </a:cubicBezTo>
                  <a:cubicBezTo>
                    <a:pt x="31" y="182"/>
                    <a:pt x="31" y="182"/>
                    <a:pt x="31" y="182"/>
                  </a:cubicBezTo>
                  <a:cubicBezTo>
                    <a:pt x="79" y="182"/>
                    <a:pt x="79" y="182"/>
                    <a:pt x="79" y="182"/>
                  </a:cubicBezTo>
                  <a:cubicBezTo>
                    <a:pt x="79" y="173"/>
                    <a:pt x="79" y="173"/>
                    <a:pt x="79" y="173"/>
                  </a:cubicBezTo>
                  <a:cubicBezTo>
                    <a:pt x="79" y="171"/>
                    <a:pt x="79" y="171"/>
                    <a:pt x="79" y="171"/>
                  </a:cubicBezTo>
                  <a:cubicBezTo>
                    <a:pt x="81" y="171"/>
                    <a:pt x="81" y="171"/>
                    <a:pt x="81" y="171"/>
                  </a:cubicBezTo>
                  <a:cubicBezTo>
                    <a:pt x="81" y="139"/>
                    <a:pt x="81" y="139"/>
                    <a:pt x="81" y="139"/>
                  </a:cubicBezTo>
                  <a:cubicBezTo>
                    <a:pt x="79" y="139"/>
                    <a:pt x="79" y="139"/>
                    <a:pt x="79" y="139"/>
                  </a:cubicBezTo>
                  <a:cubicBezTo>
                    <a:pt x="79" y="125"/>
                    <a:pt x="79" y="125"/>
                    <a:pt x="79" y="125"/>
                  </a:cubicBezTo>
                  <a:cubicBezTo>
                    <a:pt x="81" y="125"/>
                    <a:pt x="81" y="125"/>
                    <a:pt x="81" y="125"/>
                  </a:cubicBezTo>
                  <a:cubicBezTo>
                    <a:pt x="81" y="100"/>
                    <a:pt x="81" y="100"/>
                    <a:pt x="81" y="100"/>
                  </a:cubicBezTo>
                  <a:cubicBezTo>
                    <a:pt x="79" y="100"/>
                    <a:pt x="79" y="100"/>
                    <a:pt x="79" y="100"/>
                  </a:cubicBezTo>
                  <a:cubicBezTo>
                    <a:pt x="79" y="97"/>
                    <a:pt x="79" y="97"/>
                    <a:pt x="79" y="97"/>
                  </a:cubicBezTo>
                  <a:cubicBezTo>
                    <a:pt x="79" y="89"/>
                    <a:pt x="79" y="89"/>
                    <a:pt x="79" y="89"/>
                  </a:cubicBezTo>
                  <a:cubicBezTo>
                    <a:pt x="79" y="86"/>
                    <a:pt x="79" y="86"/>
                    <a:pt x="79" y="86"/>
                  </a:cubicBezTo>
                  <a:cubicBezTo>
                    <a:pt x="81" y="86"/>
                    <a:pt x="81" y="86"/>
                    <a:pt x="81" y="86"/>
                  </a:cubicBezTo>
                  <a:lnTo>
                    <a:pt x="81" y="77"/>
                  </a:lnTo>
                  <a:close/>
                  <a:moveTo>
                    <a:pt x="163" y="173"/>
                  </a:moveTo>
                  <a:cubicBezTo>
                    <a:pt x="161" y="173"/>
                    <a:pt x="161" y="173"/>
                    <a:pt x="161" y="173"/>
                  </a:cubicBezTo>
                  <a:cubicBezTo>
                    <a:pt x="161" y="162"/>
                    <a:pt x="161" y="162"/>
                    <a:pt x="161" y="162"/>
                  </a:cubicBezTo>
                  <a:cubicBezTo>
                    <a:pt x="155" y="162"/>
                    <a:pt x="150" y="160"/>
                    <a:pt x="144" y="158"/>
                  </a:cubicBezTo>
                  <a:cubicBezTo>
                    <a:pt x="141" y="158"/>
                    <a:pt x="141" y="158"/>
                    <a:pt x="141" y="158"/>
                  </a:cubicBezTo>
                  <a:cubicBezTo>
                    <a:pt x="140" y="158"/>
                    <a:pt x="140" y="158"/>
                    <a:pt x="140" y="158"/>
                  </a:cubicBezTo>
                  <a:cubicBezTo>
                    <a:pt x="140" y="157"/>
                    <a:pt x="140" y="157"/>
                    <a:pt x="140" y="157"/>
                  </a:cubicBezTo>
                  <a:cubicBezTo>
                    <a:pt x="140" y="156"/>
                    <a:pt x="140" y="156"/>
                    <a:pt x="140" y="156"/>
                  </a:cubicBezTo>
                  <a:cubicBezTo>
                    <a:pt x="138" y="155"/>
                    <a:pt x="136" y="154"/>
                    <a:pt x="135" y="152"/>
                  </a:cubicBezTo>
                  <a:cubicBezTo>
                    <a:pt x="135" y="173"/>
                    <a:pt x="135" y="173"/>
                    <a:pt x="135" y="173"/>
                  </a:cubicBezTo>
                  <a:cubicBezTo>
                    <a:pt x="113" y="173"/>
                    <a:pt x="113" y="173"/>
                    <a:pt x="113" y="173"/>
                  </a:cubicBezTo>
                  <a:cubicBezTo>
                    <a:pt x="113" y="143"/>
                    <a:pt x="113" y="143"/>
                    <a:pt x="113" y="143"/>
                  </a:cubicBezTo>
                  <a:cubicBezTo>
                    <a:pt x="126" y="143"/>
                    <a:pt x="126" y="143"/>
                    <a:pt x="126" y="143"/>
                  </a:cubicBezTo>
                  <a:cubicBezTo>
                    <a:pt x="120" y="136"/>
                    <a:pt x="117" y="127"/>
                    <a:pt x="117" y="117"/>
                  </a:cubicBezTo>
                  <a:cubicBezTo>
                    <a:pt x="111" y="117"/>
                    <a:pt x="111" y="117"/>
                    <a:pt x="111" y="117"/>
                  </a:cubicBezTo>
                  <a:cubicBezTo>
                    <a:pt x="111" y="104"/>
                    <a:pt x="111" y="104"/>
                    <a:pt x="111" y="104"/>
                  </a:cubicBezTo>
                  <a:cubicBezTo>
                    <a:pt x="118" y="104"/>
                    <a:pt x="118" y="104"/>
                    <a:pt x="118" y="104"/>
                  </a:cubicBezTo>
                  <a:cubicBezTo>
                    <a:pt x="122" y="91"/>
                    <a:pt x="131" y="80"/>
                    <a:pt x="142" y="74"/>
                  </a:cubicBezTo>
                  <a:cubicBezTo>
                    <a:pt x="142" y="63"/>
                    <a:pt x="142" y="63"/>
                    <a:pt x="142" y="63"/>
                  </a:cubicBezTo>
                  <a:cubicBezTo>
                    <a:pt x="153" y="63"/>
                    <a:pt x="153" y="63"/>
                    <a:pt x="153" y="63"/>
                  </a:cubicBezTo>
                  <a:cubicBezTo>
                    <a:pt x="153" y="71"/>
                    <a:pt x="153" y="71"/>
                    <a:pt x="153" y="71"/>
                  </a:cubicBezTo>
                  <a:cubicBezTo>
                    <a:pt x="155" y="70"/>
                    <a:pt x="158" y="70"/>
                    <a:pt x="161" y="70"/>
                  </a:cubicBezTo>
                  <a:cubicBezTo>
                    <a:pt x="161" y="58"/>
                    <a:pt x="161" y="58"/>
                    <a:pt x="161" y="58"/>
                  </a:cubicBezTo>
                  <a:cubicBezTo>
                    <a:pt x="163" y="58"/>
                    <a:pt x="163" y="58"/>
                    <a:pt x="163" y="58"/>
                  </a:cubicBezTo>
                  <a:cubicBezTo>
                    <a:pt x="163" y="50"/>
                    <a:pt x="163" y="50"/>
                    <a:pt x="163" y="50"/>
                  </a:cubicBezTo>
                  <a:cubicBezTo>
                    <a:pt x="85" y="50"/>
                    <a:pt x="85" y="50"/>
                    <a:pt x="85" y="50"/>
                  </a:cubicBezTo>
                  <a:cubicBezTo>
                    <a:pt x="85" y="58"/>
                    <a:pt x="85" y="58"/>
                    <a:pt x="85" y="58"/>
                  </a:cubicBezTo>
                  <a:cubicBezTo>
                    <a:pt x="87" y="58"/>
                    <a:pt x="87" y="58"/>
                    <a:pt x="87" y="58"/>
                  </a:cubicBezTo>
                  <a:cubicBezTo>
                    <a:pt x="87" y="89"/>
                    <a:pt x="87" y="89"/>
                    <a:pt x="87" y="89"/>
                  </a:cubicBezTo>
                  <a:cubicBezTo>
                    <a:pt x="85" y="89"/>
                    <a:pt x="85" y="89"/>
                    <a:pt x="85" y="89"/>
                  </a:cubicBezTo>
                  <a:cubicBezTo>
                    <a:pt x="85" y="97"/>
                    <a:pt x="85" y="97"/>
                    <a:pt x="85" y="97"/>
                  </a:cubicBezTo>
                  <a:cubicBezTo>
                    <a:pt x="87" y="97"/>
                    <a:pt x="87" y="97"/>
                    <a:pt x="87" y="97"/>
                  </a:cubicBezTo>
                  <a:cubicBezTo>
                    <a:pt x="87" y="128"/>
                    <a:pt x="87" y="128"/>
                    <a:pt x="87" y="128"/>
                  </a:cubicBezTo>
                  <a:cubicBezTo>
                    <a:pt x="85" y="128"/>
                    <a:pt x="85" y="128"/>
                    <a:pt x="85" y="128"/>
                  </a:cubicBezTo>
                  <a:cubicBezTo>
                    <a:pt x="85" y="136"/>
                    <a:pt x="85" y="136"/>
                    <a:pt x="85" y="136"/>
                  </a:cubicBezTo>
                  <a:cubicBezTo>
                    <a:pt x="87" y="136"/>
                    <a:pt x="87" y="136"/>
                    <a:pt x="87" y="136"/>
                  </a:cubicBezTo>
                  <a:cubicBezTo>
                    <a:pt x="87" y="173"/>
                    <a:pt x="87" y="173"/>
                    <a:pt x="87" y="173"/>
                  </a:cubicBezTo>
                  <a:cubicBezTo>
                    <a:pt x="85" y="173"/>
                    <a:pt x="85" y="173"/>
                    <a:pt x="85" y="173"/>
                  </a:cubicBezTo>
                  <a:cubicBezTo>
                    <a:pt x="85" y="182"/>
                    <a:pt x="85" y="182"/>
                    <a:pt x="85" y="182"/>
                  </a:cubicBezTo>
                  <a:cubicBezTo>
                    <a:pt x="163" y="182"/>
                    <a:pt x="163" y="182"/>
                    <a:pt x="163" y="182"/>
                  </a:cubicBezTo>
                  <a:lnTo>
                    <a:pt x="163" y="173"/>
                  </a:lnTo>
                  <a:close/>
                  <a:moveTo>
                    <a:pt x="202" y="116"/>
                  </a:moveTo>
                  <a:cubicBezTo>
                    <a:pt x="202" y="94"/>
                    <a:pt x="185" y="77"/>
                    <a:pt x="163" y="77"/>
                  </a:cubicBezTo>
                  <a:cubicBezTo>
                    <a:pt x="141" y="77"/>
                    <a:pt x="124" y="94"/>
                    <a:pt x="124" y="116"/>
                  </a:cubicBezTo>
                  <a:cubicBezTo>
                    <a:pt x="124" y="137"/>
                    <a:pt x="141" y="155"/>
                    <a:pt x="163" y="155"/>
                  </a:cubicBezTo>
                  <a:cubicBezTo>
                    <a:pt x="185" y="155"/>
                    <a:pt x="202" y="137"/>
                    <a:pt x="202" y="116"/>
                  </a:cubicBezTo>
                  <a:close/>
                  <a:moveTo>
                    <a:pt x="56" y="157"/>
                  </a:moveTo>
                  <a:cubicBezTo>
                    <a:pt x="67" y="157"/>
                    <a:pt x="67" y="157"/>
                    <a:pt x="67" y="157"/>
                  </a:cubicBezTo>
                  <a:cubicBezTo>
                    <a:pt x="67" y="143"/>
                    <a:pt x="67" y="143"/>
                    <a:pt x="67" y="143"/>
                  </a:cubicBezTo>
                  <a:cubicBezTo>
                    <a:pt x="56" y="143"/>
                    <a:pt x="56" y="143"/>
                    <a:pt x="56" y="143"/>
                  </a:cubicBezTo>
                  <a:lnTo>
                    <a:pt x="56" y="157"/>
                  </a:lnTo>
                  <a:close/>
                  <a:moveTo>
                    <a:pt x="105" y="63"/>
                  </a:moveTo>
                  <a:cubicBezTo>
                    <a:pt x="95" y="63"/>
                    <a:pt x="95" y="63"/>
                    <a:pt x="95" y="63"/>
                  </a:cubicBezTo>
                  <a:cubicBezTo>
                    <a:pt x="95" y="77"/>
                    <a:pt x="95" y="77"/>
                    <a:pt x="95" y="77"/>
                  </a:cubicBezTo>
                  <a:cubicBezTo>
                    <a:pt x="105" y="77"/>
                    <a:pt x="105" y="77"/>
                    <a:pt x="105" y="77"/>
                  </a:cubicBezTo>
                  <a:lnTo>
                    <a:pt x="105" y="63"/>
                  </a:lnTo>
                  <a:close/>
                  <a:moveTo>
                    <a:pt x="41" y="157"/>
                  </a:moveTo>
                  <a:cubicBezTo>
                    <a:pt x="51" y="157"/>
                    <a:pt x="51" y="157"/>
                    <a:pt x="51" y="157"/>
                  </a:cubicBezTo>
                  <a:cubicBezTo>
                    <a:pt x="51" y="143"/>
                    <a:pt x="51" y="143"/>
                    <a:pt x="51" y="143"/>
                  </a:cubicBezTo>
                  <a:cubicBezTo>
                    <a:pt x="41" y="143"/>
                    <a:pt x="41" y="143"/>
                    <a:pt x="41" y="143"/>
                  </a:cubicBezTo>
                  <a:lnTo>
                    <a:pt x="41" y="157"/>
                  </a:lnTo>
                  <a:close/>
                  <a:moveTo>
                    <a:pt x="41" y="117"/>
                  </a:moveTo>
                  <a:cubicBezTo>
                    <a:pt x="51" y="117"/>
                    <a:pt x="51" y="117"/>
                    <a:pt x="51" y="117"/>
                  </a:cubicBezTo>
                  <a:cubicBezTo>
                    <a:pt x="51" y="104"/>
                    <a:pt x="51" y="104"/>
                    <a:pt x="51" y="104"/>
                  </a:cubicBezTo>
                  <a:cubicBezTo>
                    <a:pt x="41" y="104"/>
                    <a:pt x="41" y="104"/>
                    <a:pt x="41" y="104"/>
                  </a:cubicBezTo>
                  <a:lnTo>
                    <a:pt x="41" y="117"/>
                  </a:lnTo>
                  <a:close/>
                  <a:moveTo>
                    <a:pt x="121" y="63"/>
                  </a:moveTo>
                  <a:cubicBezTo>
                    <a:pt x="111" y="63"/>
                    <a:pt x="111" y="63"/>
                    <a:pt x="111" y="63"/>
                  </a:cubicBezTo>
                  <a:cubicBezTo>
                    <a:pt x="111" y="77"/>
                    <a:pt x="111" y="77"/>
                    <a:pt x="111" y="77"/>
                  </a:cubicBezTo>
                  <a:cubicBezTo>
                    <a:pt x="121" y="77"/>
                    <a:pt x="121" y="77"/>
                    <a:pt x="121" y="77"/>
                  </a:cubicBezTo>
                  <a:lnTo>
                    <a:pt x="121" y="63"/>
                  </a:lnTo>
                  <a:close/>
                  <a:moveTo>
                    <a:pt x="105" y="104"/>
                  </a:moveTo>
                  <a:cubicBezTo>
                    <a:pt x="95" y="104"/>
                    <a:pt x="95" y="104"/>
                    <a:pt x="95" y="104"/>
                  </a:cubicBezTo>
                  <a:cubicBezTo>
                    <a:pt x="95" y="117"/>
                    <a:pt x="95" y="117"/>
                    <a:pt x="95" y="117"/>
                  </a:cubicBezTo>
                  <a:cubicBezTo>
                    <a:pt x="105" y="117"/>
                    <a:pt x="105" y="117"/>
                    <a:pt x="105" y="117"/>
                  </a:cubicBezTo>
                  <a:lnTo>
                    <a:pt x="105" y="104"/>
                  </a:lnTo>
                  <a:close/>
                  <a:moveTo>
                    <a:pt x="193" y="116"/>
                  </a:moveTo>
                  <a:cubicBezTo>
                    <a:pt x="193" y="132"/>
                    <a:pt x="179" y="145"/>
                    <a:pt x="163" y="145"/>
                  </a:cubicBezTo>
                  <a:cubicBezTo>
                    <a:pt x="147" y="145"/>
                    <a:pt x="133" y="132"/>
                    <a:pt x="133" y="116"/>
                  </a:cubicBezTo>
                  <a:cubicBezTo>
                    <a:pt x="133" y="99"/>
                    <a:pt x="147" y="86"/>
                    <a:pt x="163" y="86"/>
                  </a:cubicBezTo>
                  <a:cubicBezTo>
                    <a:pt x="179" y="86"/>
                    <a:pt x="193" y="99"/>
                    <a:pt x="193" y="116"/>
                  </a:cubicBezTo>
                  <a:close/>
                  <a:moveTo>
                    <a:pt x="183" y="110"/>
                  </a:moveTo>
                  <a:cubicBezTo>
                    <a:pt x="168" y="110"/>
                    <a:pt x="168" y="110"/>
                    <a:pt x="168" y="110"/>
                  </a:cubicBezTo>
                  <a:cubicBezTo>
                    <a:pt x="168" y="96"/>
                    <a:pt x="168" y="96"/>
                    <a:pt x="168" y="96"/>
                  </a:cubicBezTo>
                  <a:cubicBezTo>
                    <a:pt x="157" y="96"/>
                    <a:pt x="157" y="96"/>
                    <a:pt x="157" y="96"/>
                  </a:cubicBezTo>
                  <a:cubicBezTo>
                    <a:pt x="157" y="110"/>
                    <a:pt x="157" y="110"/>
                    <a:pt x="157" y="110"/>
                  </a:cubicBezTo>
                  <a:cubicBezTo>
                    <a:pt x="143" y="110"/>
                    <a:pt x="143" y="110"/>
                    <a:pt x="143" y="110"/>
                  </a:cubicBezTo>
                  <a:cubicBezTo>
                    <a:pt x="143" y="121"/>
                    <a:pt x="143" y="121"/>
                    <a:pt x="143" y="121"/>
                  </a:cubicBezTo>
                  <a:cubicBezTo>
                    <a:pt x="157" y="121"/>
                    <a:pt x="157" y="121"/>
                    <a:pt x="157" y="121"/>
                  </a:cubicBezTo>
                  <a:cubicBezTo>
                    <a:pt x="157" y="136"/>
                    <a:pt x="157" y="136"/>
                    <a:pt x="157" y="136"/>
                  </a:cubicBezTo>
                  <a:cubicBezTo>
                    <a:pt x="168" y="136"/>
                    <a:pt x="168" y="136"/>
                    <a:pt x="168" y="136"/>
                  </a:cubicBezTo>
                  <a:cubicBezTo>
                    <a:pt x="168" y="121"/>
                    <a:pt x="168" y="121"/>
                    <a:pt x="168" y="121"/>
                  </a:cubicBezTo>
                  <a:cubicBezTo>
                    <a:pt x="183" y="121"/>
                    <a:pt x="183" y="121"/>
                    <a:pt x="183" y="121"/>
                  </a:cubicBezTo>
                  <a:lnTo>
                    <a:pt x="183" y="110"/>
                  </a:lnTo>
                  <a:close/>
                  <a:moveTo>
                    <a:pt x="96" y="143"/>
                  </a:moveTo>
                  <a:cubicBezTo>
                    <a:pt x="95" y="143"/>
                    <a:pt x="95" y="143"/>
                    <a:pt x="95" y="143"/>
                  </a:cubicBezTo>
                  <a:cubicBezTo>
                    <a:pt x="95" y="143"/>
                    <a:pt x="95" y="143"/>
                    <a:pt x="95" y="143"/>
                  </a:cubicBezTo>
                  <a:cubicBezTo>
                    <a:pt x="95" y="157"/>
                    <a:pt x="95" y="157"/>
                    <a:pt x="95" y="157"/>
                  </a:cubicBezTo>
                  <a:cubicBezTo>
                    <a:pt x="95" y="158"/>
                    <a:pt x="95" y="158"/>
                    <a:pt x="95" y="158"/>
                  </a:cubicBezTo>
                  <a:cubicBezTo>
                    <a:pt x="96" y="158"/>
                    <a:pt x="96" y="158"/>
                    <a:pt x="96" y="158"/>
                  </a:cubicBezTo>
                  <a:cubicBezTo>
                    <a:pt x="107" y="158"/>
                    <a:pt x="107" y="158"/>
                    <a:pt x="107" y="158"/>
                  </a:cubicBezTo>
                  <a:cubicBezTo>
                    <a:pt x="108" y="158"/>
                    <a:pt x="108" y="158"/>
                    <a:pt x="108" y="158"/>
                  </a:cubicBezTo>
                  <a:cubicBezTo>
                    <a:pt x="108" y="157"/>
                    <a:pt x="108" y="157"/>
                    <a:pt x="108" y="157"/>
                  </a:cubicBezTo>
                  <a:cubicBezTo>
                    <a:pt x="108" y="143"/>
                    <a:pt x="108" y="143"/>
                    <a:pt x="108" y="143"/>
                  </a:cubicBezTo>
                  <a:cubicBezTo>
                    <a:pt x="108" y="143"/>
                    <a:pt x="108" y="143"/>
                    <a:pt x="108" y="143"/>
                  </a:cubicBezTo>
                  <a:cubicBezTo>
                    <a:pt x="107" y="143"/>
                    <a:pt x="107" y="143"/>
                    <a:pt x="107" y="143"/>
                  </a:cubicBezTo>
                  <a:lnTo>
                    <a:pt x="96" y="14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思源宋体" panose="02020400000000000000" charset="-122"/>
              </a:endParaRPr>
            </a:p>
          </p:txBody>
        </p:sp>
      </p:grpSp>
    </p:spTree>
    <p:custDataLst>
      <p:tags r:id="rId1"/>
    </p:custDataLst>
  </p:cSld>
  <p:clrMapOvr>
    <a:masterClrMapping/>
  </p:clrMapOvr>
  <p:transition advTm="2000">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文本框 3"/>
          <p:cNvSpPr txBox="1"/>
          <p:nvPr/>
        </p:nvSpPr>
        <p:spPr>
          <a:xfrm>
            <a:off x="1426210" y="876935"/>
            <a:ext cx="9339580" cy="3946525"/>
          </a:xfrm>
          <a:prstGeom prst="rect">
            <a:avLst/>
          </a:prstGeom>
          <a:noFill/>
        </p:spPr>
        <p:txBody>
          <a:bodyPr wrap="square" lIns="68580" tIns="34290" rIns="68580" bIns="34290" rtlCol="0">
            <a:spAutoFit/>
          </a:bodyPr>
          <a:lstStyle/>
          <a:p>
            <a:pPr algn="ctr">
              <a:lnSpc>
                <a:spcPct val="150000"/>
              </a:lnSpc>
            </a:pPr>
            <a:r>
              <a:rPr lang="zh-CN" altLang="en-US" sz="2800" b="1"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版权声明</a:t>
            </a:r>
          </a:p>
          <a:p>
            <a:pPr algn="just">
              <a:lnSpc>
                <a:spcPct val="150000"/>
              </a:lnSpc>
            </a:pPr>
            <a:endParaRPr lang="zh-CN" altLang="en-US" sz="12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endParaRPr>
          </a:p>
          <a:p>
            <a:pPr algn="just">
              <a:lnSpc>
                <a:spcPct val="150000"/>
              </a:lnSpc>
            </a:pP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感谢您下载千库网平台上提供的</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作品，为了您和千库网以及原创作者的利益，请勿复制、传播、销售，否则将承担法律责任！千库网将对作品进行维权，按照传播下载次数进行十倍的索取赔偿！</a:t>
            </a:r>
            <a:endPar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endParaRPr>
          </a:p>
          <a:p>
            <a:pPr algn="just">
              <a:lnSpc>
                <a:spcPct val="150000"/>
              </a:lnSpc>
            </a:pPr>
            <a:endPar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endParaRP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1.</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在千库网出售的</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模板是免版税类（</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RF</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Royalty-Free</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）正版受</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中国人民共和国著作法</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和</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世界版权公约</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的保护，作品的所有权、版权和著作权归千库网所有，您下载的是</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模板素材的使用权。</a:t>
            </a:r>
          </a:p>
          <a:p>
            <a:pPr algn="just">
              <a:lnSpc>
                <a:spcPct val="150000"/>
              </a:lnSpc>
            </a:pP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2.</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不得将千库网的</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模板、</a:t>
            </a:r>
            <a:r>
              <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PPT</a:t>
            </a:r>
            <a:r>
              <a:rPr lang="zh-CN" altLang="en-US"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素材，本身用于再出售，或者出租、出借、转让、分销、发布或者作为礼物供他人使用，不得转授权、出卖、转让本协议或者本协议中的权利。</a:t>
            </a:r>
            <a:endPar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endParaRPr>
          </a:p>
          <a:p>
            <a:pPr algn="just">
              <a:lnSpc>
                <a:spcPct val="150000"/>
              </a:lnSpc>
            </a:pPr>
            <a:endParaRPr lang="en-US" altLang="zh-CN" sz="1600"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endParaRPr>
          </a:p>
        </p:txBody>
      </p:sp>
      <p:sp>
        <p:nvSpPr>
          <p:cNvPr id="5" name="文本框 4"/>
          <p:cNvSpPr txBox="1"/>
          <p:nvPr/>
        </p:nvSpPr>
        <p:spPr>
          <a:xfrm>
            <a:off x="1426210" y="5101992"/>
            <a:ext cx="5473065" cy="346075"/>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68580" tIns="34290" rIns="68580" bIns="34290" rtlCol="0">
            <a:spAutoFit/>
          </a:bodyPr>
          <a:lstStyle/>
          <a:p>
            <a:pPr algn="just"/>
            <a:r>
              <a:rPr lang="zh-CN" altLang="en-US" b="1"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更多精品</a:t>
            </a:r>
            <a:r>
              <a:rPr lang="en-US" altLang="zh-CN" b="1"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PPT</a:t>
            </a:r>
            <a:r>
              <a:rPr lang="zh-CN" altLang="en-US" b="1"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模板：</a:t>
            </a:r>
            <a:r>
              <a:rPr lang="en-US" altLang="zh-CN" b="1"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rPr>
              <a:t>http://588ku.com/ppt/</a:t>
            </a:r>
            <a:endParaRPr lang="zh-CN" altLang="en-US" b="1" dirty="0">
              <a:solidFill>
                <a:srgbClr val="0083E6"/>
              </a:solidFill>
              <a:latin typeface="字魂36号-正文宋楷" panose="02000000000000000000" pitchFamily="2" charset="-122"/>
              <a:ea typeface="字魂36号-正文宋楷" panose="02000000000000000000" pitchFamily="2" charset="-122"/>
              <a:cs typeface="思源宋体" panose="02020400000000000000" charset="-122"/>
            </a:endParaRPr>
          </a:p>
        </p:txBody>
      </p:sp>
    </p:spTree>
    <p:custDataLst>
      <p:tags r:id="rId1"/>
    </p:custDataLst>
  </p:cSld>
  <p:clrMapOvr>
    <a:masterClrMapping/>
  </p:clrMapOvr>
  <p:transition advTm="2000">
    <p:comb/>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054860" y="-90170"/>
            <a:ext cx="13655675" cy="6354445"/>
            <a:chOff x="-3236" y="-142"/>
            <a:chExt cx="21505" cy="10007"/>
          </a:xfrm>
        </p:grpSpPr>
        <p:sp>
          <p:nvSpPr>
            <p:cNvPr id="15" name="文本框 14">
              <a:extLst>
                <a:ext uri="{FF2B5EF4-FFF2-40B4-BE49-F238E27FC236}">
                  <a16:creationId xmlns:a16="http://schemas.microsoft.com/office/drawing/2014/main" id="{CACC0057-E2C0-4B1A-BF80-FCC90650B92E}"/>
                </a:ext>
              </a:extLst>
            </p:cNvPr>
            <p:cNvSpPr txBox="1"/>
            <p:nvPr/>
          </p:nvSpPr>
          <p:spPr>
            <a:xfrm>
              <a:off x="1672" y="4340"/>
              <a:ext cx="6665" cy="3532"/>
            </a:xfrm>
            <a:prstGeom prst="rect">
              <a:avLst/>
            </a:prstGeom>
            <a:noFill/>
          </p:spPr>
          <p:txBody>
            <a:bodyPr wrap="square" rtlCol="0">
              <a:spAutoFit/>
            </a:bodyPr>
            <a:lstStyle/>
            <a:p>
              <a:pPr algn="l">
                <a:lnSpc>
                  <a:spcPct val="150000"/>
                </a:lnSpc>
              </a:pPr>
              <a:r>
                <a:rPr lang="zh-CN" altLang="en-US" sz="2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客户管理</a:t>
              </a:r>
              <a:endParaRPr lang="en-US" altLang="zh-CN" sz="2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2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联系人管理</a:t>
              </a:r>
              <a:endParaRPr lang="en-US" altLang="zh-CN" sz="2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2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时间管理</a:t>
              </a:r>
              <a:endParaRPr lang="en-US" altLang="zh-CN" sz="2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2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销售机会管理</a:t>
              </a:r>
              <a:r>
                <a:rPr lang="en-US" altLang="zh-CN" sz="24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 </a:t>
              </a:r>
            </a:p>
          </p:txBody>
        </p:sp>
        <p:grpSp>
          <p:nvGrpSpPr>
            <p:cNvPr id="2" name="组合 1"/>
            <p:cNvGrpSpPr/>
            <p:nvPr userDrawn="1"/>
          </p:nvGrpSpPr>
          <p:grpSpPr>
            <a:xfrm>
              <a:off x="1504" y="892"/>
              <a:ext cx="4792" cy="1202"/>
              <a:chOff x="7204" y="907"/>
              <a:chExt cx="4792" cy="1202"/>
            </a:xfrm>
          </p:grpSpPr>
          <p:sp>
            <p:nvSpPr>
              <p:cNvPr id="71" name="文本框 70"/>
              <p:cNvSpPr txBox="1"/>
              <p:nvPr userDrawn="1"/>
            </p:nvSpPr>
            <p:spPr>
              <a:xfrm>
                <a:off x="7204" y="907"/>
                <a:ext cx="4792" cy="919"/>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两个层面</a:t>
                </a:r>
              </a:p>
            </p:txBody>
          </p:sp>
          <p:sp>
            <p:nvSpPr>
              <p:cNvPr id="72" name="文本框 71"/>
              <p:cNvSpPr txBox="1"/>
              <p:nvPr userDrawn="1"/>
            </p:nvSpPr>
            <p:spPr>
              <a:xfrm>
                <a:off x="7234" y="1721"/>
                <a:ext cx="4666" cy="388"/>
              </a:xfrm>
              <a:prstGeom prst="rect">
                <a:avLst/>
              </a:prstGeom>
              <a:noFill/>
            </p:spPr>
            <p:txBody>
              <a:bodyPr wrap="square" rtlCol="0">
                <a:spAutoFit/>
              </a:bodyPr>
              <a:lstStyle/>
              <a:p>
                <a:pPr algn="dist"/>
                <a:r>
                  <a:rPr lang="zh-CN" altLang="en-US"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rPr>
                  <a:t>客户感受和企业内部管理</a:t>
                </a:r>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2054" y="-1324"/>
              <a:ext cx="2657" cy="5021"/>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sp>
          <p:nvSpPr>
            <p:cNvPr id="3" name="文本框 2"/>
            <p:cNvSpPr txBox="1"/>
            <p:nvPr/>
          </p:nvSpPr>
          <p:spPr>
            <a:xfrm>
              <a:off x="1348" y="2515"/>
              <a:ext cx="6560" cy="787"/>
            </a:xfrm>
            <a:prstGeom prst="rect">
              <a:avLst/>
            </a:prstGeom>
            <a:noFill/>
          </p:spPr>
          <p:txBody>
            <a:bodyPr wrap="square" rtlCol="0">
              <a:spAutoFit/>
            </a:bodyPr>
            <a:lstStyle/>
            <a:p>
              <a:pPr>
                <a:lnSpc>
                  <a:spcPct val="150000"/>
                </a:lnSpc>
              </a:pPr>
              <a:r>
                <a:rPr lang="en-US" altLang="zh-CN"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CRM</a:t>
              </a: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八个功能</a:t>
              </a:r>
            </a:p>
          </p:txBody>
        </p:sp>
        <p:sp>
          <p:nvSpPr>
            <p:cNvPr id="7" name="文本框 6"/>
            <p:cNvSpPr txBox="1"/>
            <p:nvPr/>
          </p:nvSpPr>
          <p:spPr>
            <a:xfrm>
              <a:off x="4964" y="4310"/>
              <a:ext cx="6665" cy="3532"/>
            </a:xfrm>
            <a:prstGeom prst="rect">
              <a:avLst/>
            </a:prstGeom>
            <a:noFill/>
          </p:spPr>
          <p:txBody>
            <a:bodyPr wrap="square" rtlCol="0">
              <a:spAutoFit/>
            </a:bodyPr>
            <a:lstStyle/>
            <a:p>
              <a:pPr algn="l">
                <a:lnSpc>
                  <a:spcPct val="150000"/>
                </a:lnSpc>
              </a:pPr>
              <a:r>
                <a:rPr lang="zh-CN" altLang="en-US" sz="2400" dirty="0">
                  <a:solidFill>
                    <a:srgbClr val="0A0B10"/>
                  </a:solidFill>
                  <a:latin typeface="思源宋体" panose="02020400000000000000" charset="-122"/>
                  <a:ea typeface="思源宋体" panose="02020400000000000000" charset="-122"/>
                  <a:cs typeface="思源宋体" panose="02020400000000000000" charset="-122"/>
                </a:rPr>
                <a:t>销售人员管理</a:t>
              </a:r>
              <a:endParaRPr lang="en-US" altLang="zh-CN" sz="2400" dirty="0">
                <a:solidFill>
                  <a:srgbClr val="0A0B10"/>
                </a:solidFill>
                <a:latin typeface="思源宋体" panose="02020400000000000000" charset="-122"/>
                <a:ea typeface="思源宋体" panose="02020400000000000000" charset="-122"/>
                <a:cs typeface="思源宋体" panose="02020400000000000000" charset="-122"/>
              </a:endParaRPr>
            </a:p>
            <a:p>
              <a:pPr algn="l">
                <a:lnSpc>
                  <a:spcPct val="150000"/>
                </a:lnSpc>
              </a:pPr>
              <a:r>
                <a:rPr lang="zh-CN" altLang="en-US" sz="2400" dirty="0">
                  <a:solidFill>
                    <a:srgbClr val="0A0B10"/>
                  </a:solidFill>
                  <a:latin typeface="思源宋体" panose="02020400000000000000" charset="-122"/>
                  <a:ea typeface="思源宋体" panose="02020400000000000000" charset="-122"/>
                  <a:cs typeface="思源宋体" panose="02020400000000000000" charset="-122"/>
                </a:rPr>
                <a:t>销售管理</a:t>
              </a:r>
              <a:endParaRPr lang="en-US" altLang="zh-CN" sz="2400" dirty="0">
                <a:solidFill>
                  <a:srgbClr val="0A0B10"/>
                </a:solidFill>
                <a:latin typeface="思源宋体" panose="02020400000000000000" charset="-122"/>
                <a:ea typeface="思源宋体" panose="02020400000000000000" charset="-122"/>
                <a:cs typeface="思源宋体" panose="02020400000000000000" charset="-122"/>
              </a:endParaRPr>
            </a:p>
            <a:p>
              <a:pPr algn="l">
                <a:lnSpc>
                  <a:spcPct val="150000"/>
                </a:lnSpc>
              </a:pPr>
              <a:r>
                <a:rPr lang="zh-CN" altLang="en-US" sz="2400" dirty="0">
                  <a:solidFill>
                    <a:srgbClr val="0A0B10"/>
                  </a:solidFill>
                  <a:latin typeface="思源宋体" panose="02020400000000000000" charset="-122"/>
                  <a:ea typeface="思源宋体" panose="02020400000000000000" charset="-122"/>
                  <a:cs typeface="思源宋体" panose="02020400000000000000" charset="-122"/>
                </a:rPr>
                <a:t>客户服务</a:t>
              </a:r>
              <a:endParaRPr lang="en-US" altLang="zh-CN" sz="2400" dirty="0">
                <a:solidFill>
                  <a:srgbClr val="0A0B10"/>
                </a:solidFill>
                <a:latin typeface="思源宋体" panose="02020400000000000000" charset="-122"/>
                <a:ea typeface="思源宋体" panose="02020400000000000000" charset="-122"/>
                <a:cs typeface="思源宋体" panose="02020400000000000000" charset="-122"/>
              </a:endParaRPr>
            </a:p>
            <a:p>
              <a:pPr algn="l">
                <a:lnSpc>
                  <a:spcPct val="150000"/>
                </a:lnSpc>
              </a:pPr>
              <a:r>
                <a:rPr lang="zh-CN" altLang="en-US" sz="2400" dirty="0">
                  <a:solidFill>
                    <a:srgbClr val="0A0B10"/>
                  </a:solidFill>
                  <a:latin typeface="思源宋体" panose="02020400000000000000" charset="-122"/>
                  <a:ea typeface="思源宋体" panose="02020400000000000000" charset="-122"/>
                  <a:cs typeface="思源宋体" panose="02020400000000000000" charset="-122"/>
                </a:rPr>
                <a:t>商业智能</a:t>
              </a:r>
            </a:p>
          </p:txBody>
        </p:sp>
        <p:cxnSp>
          <p:nvCxnSpPr>
            <p:cNvPr id="10" name="直接连接符 9"/>
            <p:cNvCxnSpPr/>
            <p:nvPr/>
          </p:nvCxnSpPr>
          <p:spPr>
            <a:xfrm>
              <a:off x="1635" y="3830"/>
              <a:ext cx="334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 12" descr="D:\千库网\2.5D\千库网_25d数据_元素编号12911831.png千库网_25d数据_元素编号12911831"/>
            <p:cNvPicPr>
              <a:picLocks noChangeAspect="1"/>
            </p:cNvPicPr>
            <p:nvPr/>
          </p:nvPicPr>
          <p:blipFill>
            <a:blip r:embed="rId3"/>
            <a:srcRect/>
            <a:stretch>
              <a:fillRect/>
            </a:stretch>
          </p:blipFill>
          <p:spPr>
            <a:xfrm>
              <a:off x="9690" y="1285"/>
              <a:ext cx="8579" cy="8580"/>
            </a:xfrm>
            <a:prstGeom prst="rect">
              <a:avLst/>
            </a:prstGeom>
          </p:spPr>
        </p:pic>
      </p:grpSp>
    </p:spTree>
    <p:custDataLst>
      <p:tags r:id="rId1"/>
    </p:custDataLst>
    <p:extLst>
      <p:ext uri="{BB962C8B-B14F-4D97-AF65-F5344CB8AC3E}">
        <p14:creationId xmlns:p14="http://schemas.microsoft.com/office/powerpoint/2010/main" val="3859332183"/>
      </p:ext>
    </p:extLst>
  </p:cSld>
  <p:clrMapOvr>
    <a:masterClrMapping/>
  </p:clrMapOvr>
  <p:transition advTm="2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2" fill="hold" nodeType="after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wheel(2)">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userDrawn="1"/>
        </p:nvGrpSpPr>
        <p:grpSpPr>
          <a:xfrm>
            <a:off x="955040" y="566420"/>
            <a:ext cx="3042920" cy="762000"/>
            <a:chOff x="7204" y="907"/>
            <a:chExt cx="4792" cy="1200"/>
          </a:xfrm>
        </p:grpSpPr>
        <p:sp>
          <p:nvSpPr>
            <p:cNvPr id="71" name="文本框 70"/>
            <p:cNvSpPr txBox="1"/>
            <p:nvPr userDrawn="1"/>
          </p:nvSpPr>
          <p:spPr>
            <a:xfrm>
              <a:off x="7204" y="907"/>
              <a:ext cx="4792" cy="921"/>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项目实施目标</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5" name="组合 4"/>
          <p:cNvGrpSpPr/>
          <p:nvPr/>
        </p:nvGrpSpPr>
        <p:grpSpPr>
          <a:xfrm>
            <a:off x="868045" y="1507490"/>
            <a:ext cx="10772775" cy="4719320"/>
            <a:chOff x="1367" y="2374"/>
            <a:chExt cx="16965" cy="7432"/>
          </a:xfrm>
        </p:grpSpPr>
        <p:grpSp>
          <p:nvGrpSpPr>
            <p:cNvPr id="6" name="组合 5"/>
            <p:cNvGrpSpPr/>
            <p:nvPr/>
          </p:nvGrpSpPr>
          <p:grpSpPr>
            <a:xfrm>
              <a:off x="5729" y="2374"/>
              <a:ext cx="7435" cy="7432"/>
              <a:chOff x="5341" y="2168"/>
              <a:chExt cx="8517" cy="8514"/>
            </a:xfrm>
          </p:grpSpPr>
          <p:sp>
            <p:nvSpPr>
              <p:cNvPr id="7" name="Freeform 9"/>
              <p:cNvSpPr/>
              <p:nvPr/>
            </p:nvSpPr>
            <p:spPr bwMode="auto">
              <a:xfrm rot="2700000">
                <a:off x="5350" y="7075"/>
                <a:ext cx="5211" cy="2004"/>
              </a:xfrm>
              <a:custGeom>
                <a:avLst/>
                <a:gdLst>
                  <a:gd name="T0" fmla="*/ 631 w 666"/>
                  <a:gd name="T1" fmla="*/ 93 h 256"/>
                  <a:gd name="T2" fmla="*/ 601 w 666"/>
                  <a:gd name="T3" fmla="*/ 111 h 256"/>
                  <a:gd name="T4" fmla="*/ 462 w 666"/>
                  <a:gd name="T5" fmla="*/ 111 h 256"/>
                  <a:gd name="T6" fmla="*/ 335 w 666"/>
                  <a:gd name="T7" fmla="*/ 0 h 256"/>
                  <a:gd name="T8" fmla="*/ 208 w 666"/>
                  <a:gd name="T9" fmla="*/ 111 h 256"/>
                  <a:gd name="T10" fmla="*/ 65 w 666"/>
                  <a:gd name="T11" fmla="*/ 111 h 256"/>
                  <a:gd name="T12" fmla="*/ 35 w 666"/>
                  <a:gd name="T13" fmla="*/ 93 h 256"/>
                  <a:gd name="T14" fmla="*/ 0 w 666"/>
                  <a:gd name="T15" fmla="*/ 128 h 256"/>
                  <a:gd name="T16" fmla="*/ 35 w 666"/>
                  <a:gd name="T17" fmla="*/ 163 h 256"/>
                  <a:gd name="T18" fmla="*/ 65 w 666"/>
                  <a:gd name="T19" fmla="*/ 145 h 256"/>
                  <a:gd name="T20" fmla="*/ 208 w 666"/>
                  <a:gd name="T21" fmla="*/ 145 h 256"/>
                  <a:gd name="T22" fmla="*/ 335 w 666"/>
                  <a:gd name="T23" fmla="*/ 256 h 256"/>
                  <a:gd name="T24" fmla="*/ 462 w 666"/>
                  <a:gd name="T25" fmla="*/ 145 h 256"/>
                  <a:gd name="T26" fmla="*/ 601 w 666"/>
                  <a:gd name="T27" fmla="*/ 145 h 256"/>
                  <a:gd name="T28" fmla="*/ 631 w 666"/>
                  <a:gd name="T29" fmla="*/ 163 h 256"/>
                  <a:gd name="T30" fmla="*/ 666 w 666"/>
                  <a:gd name="T31" fmla="*/ 128 h 256"/>
                  <a:gd name="T32" fmla="*/ 631 w 666"/>
                  <a:gd name="T33" fmla="*/ 9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6" h="256">
                    <a:moveTo>
                      <a:pt x="631" y="93"/>
                    </a:moveTo>
                    <a:cubicBezTo>
                      <a:pt x="618" y="93"/>
                      <a:pt x="607" y="100"/>
                      <a:pt x="601" y="111"/>
                    </a:cubicBezTo>
                    <a:cubicBezTo>
                      <a:pt x="462" y="111"/>
                      <a:pt x="462" y="111"/>
                      <a:pt x="462" y="111"/>
                    </a:cubicBezTo>
                    <a:cubicBezTo>
                      <a:pt x="454" y="48"/>
                      <a:pt x="400" y="0"/>
                      <a:pt x="335" y="0"/>
                    </a:cubicBezTo>
                    <a:cubicBezTo>
                      <a:pt x="270" y="0"/>
                      <a:pt x="216" y="48"/>
                      <a:pt x="208" y="111"/>
                    </a:cubicBezTo>
                    <a:cubicBezTo>
                      <a:pt x="65" y="111"/>
                      <a:pt x="65" y="111"/>
                      <a:pt x="65" y="111"/>
                    </a:cubicBezTo>
                    <a:cubicBezTo>
                      <a:pt x="59" y="100"/>
                      <a:pt x="48" y="93"/>
                      <a:pt x="35" y="93"/>
                    </a:cubicBezTo>
                    <a:cubicBezTo>
                      <a:pt x="15" y="93"/>
                      <a:pt x="0" y="109"/>
                      <a:pt x="0" y="128"/>
                    </a:cubicBezTo>
                    <a:cubicBezTo>
                      <a:pt x="0" y="147"/>
                      <a:pt x="15" y="163"/>
                      <a:pt x="35" y="163"/>
                    </a:cubicBezTo>
                    <a:cubicBezTo>
                      <a:pt x="48" y="163"/>
                      <a:pt x="59" y="155"/>
                      <a:pt x="65" y="145"/>
                    </a:cubicBezTo>
                    <a:cubicBezTo>
                      <a:pt x="208" y="145"/>
                      <a:pt x="208" y="145"/>
                      <a:pt x="208" y="145"/>
                    </a:cubicBezTo>
                    <a:cubicBezTo>
                      <a:pt x="216" y="208"/>
                      <a:pt x="270" y="256"/>
                      <a:pt x="335" y="256"/>
                    </a:cubicBezTo>
                    <a:cubicBezTo>
                      <a:pt x="400" y="256"/>
                      <a:pt x="454" y="208"/>
                      <a:pt x="462" y="145"/>
                    </a:cubicBezTo>
                    <a:cubicBezTo>
                      <a:pt x="601" y="145"/>
                      <a:pt x="601" y="145"/>
                      <a:pt x="601" y="145"/>
                    </a:cubicBezTo>
                    <a:cubicBezTo>
                      <a:pt x="607" y="155"/>
                      <a:pt x="618" y="163"/>
                      <a:pt x="631" y="163"/>
                    </a:cubicBezTo>
                    <a:cubicBezTo>
                      <a:pt x="650" y="163"/>
                      <a:pt x="666" y="147"/>
                      <a:pt x="666" y="128"/>
                    </a:cubicBezTo>
                    <a:cubicBezTo>
                      <a:pt x="666" y="109"/>
                      <a:pt x="650" y="93"/>
                      <a:pt x="631" y="93"/>
                    </a:cubicBezTo>
                    <a:close/>
                  </a:path>
                </a:pathLst>
              </a:custGeom>
              <a:solidFill>
                <a:schemeClr val="bg1">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8" name="Freeform 13"/>
              <p:cNvSpPr/>
              <p:nvPr/>
            </p:nvSpPr>
            <p:spPr bwMode="auto">
              <a:xfrm rot="2700000">
                <a:off x="10249" y="5469"/>
                <a:ext cx="2004" cy="5214"/>
              </a:xfrm>
              <a:custGeom>
                <a:avLst/>
                <a:gdLst>
                  <a:gd name="T0" fmla="*/ 163 w 256"/>
                  <a:gd name="T1" fmla="*/ 631 h 666"/>
                  <a:gd name="T2" fmla="*/ 145 w 256"/>
                  <a:gd name="T3" fmla="*/ 601 h 666"/>
                  <a:gd name="T4" fmla="*/ 145 w 256"/>
                  <a:gd name="T5" fmla="*/ 462 h 666"/>
                  <a:gd name="T6" fmla="*/ 256 w 256"/>
                  <a:gd name="T7" fmla="*/ 335 h 666"/>
                  <a:gd name="T8" fmla="*/ 145 w 256"/>
                  <a:gd name="T9" fmla="*/ 208 h 666"/>
                  <a:gd name="T10" fmla="*/ 145 w 256"/>
                  <a:gd name="T11" fmla="*/ 65 h 666"/>
                  <a:gd name="T12" fmla="*/ 163 w 256"/>
                  <a:gd name="T13" fmla="*/ 34 h 666"/>
                  <a:gd name="T14" fmla="*/ 128 w 256"/>
                  <a:gd name="T15" fmla="*/ 0 h 666"/>
                  <a:gd name="T16" fmla="*/ 93 w 256"/>
                  <a:gd name="T17" fmla="*/ 34 h 666"/>
                  <a:gd name="T18" fmla="*/ 111 w 256"/>
                  <a:gd name="T19" fmla="*/ 65 h 666"/>
                  <a:gd name="T20" fmla="*/ 111 w 256"/>
                  <a:gd name="T21" fmla="*/ 208 h 666"/>
                  <a:gd name="T22" fmla="*/ 0 w 256"/>
                  <a:gd name="T23" fmla="*/ 335 h 666"/>
                  <a:gd name="T24" fmla="*/ 111 w 256"/>
                  <a:gd name="T25" fmla="*/ 462 h 666"/>
                  <a:gd name="T26" fmla="*/ 111 w 256"/>
                  <a:gd name="T27" fmla="*/ 601 h 666"/>
                  <a:gd name="T28" fmla="*/ 93 w 256"/>
                  <a:gd name="T29" fmla="*/ 631 h 666"/>
                  <a:gd name="T30" fmla="*/ 128 w 256"/>
                  <a:gd name="T31" fmla="*/ 666 h 666"/>
                  <a:gd name="T32" fmla="*/ 163 w 256"/>
                  <a:gd name="T33" fmla="*/ 631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666">
                    <a:moveTo>
                      <a:pt x="163" y="631"/>
                    </a:moveTo>
                    <a:cubicBezTo>
                      <a:pt x="163" y="618"/>
                      <a:pt x="156" y="606"/>
                      <a:pt x="145" y="601"/>
                    </a:cubicBezTo>
                    <a:cubicBezTo>
                      <a:pt x="145" y="462"/>
                      <a:pt x="145" y="462"/>
                      <a:pt x="145" y="462"/>
                    </a:cubicBezTo>
                    <a:cubicBezTo>
                      <a:pt x="208" y="454"/>
                      <a:pt x="256" y="400"/>
                      <a:pt x="256" y="335"/>
                    </a:cubicBezTo>
                    <a:cubicBezTo>
                      <a:pt x="256" y="270"/>
                      <a:pt x="208" y="216"/>
                      <a:pt x="145" y="208"/>
                    </a:cubicBezTo>
                    <a:cubicBezTo>
                      <a:pt x="145" y="65"/>
                      <a:pt x="145" y="65"/>
                      <a:pt x="145" y="65"/>
                    </a:cubicBezTo>
                    <a:cubicBezTo>
                      <a:pt x="156" y="59"/>
                      <a:pt x="163" y="47"/>
                      <a:pt x="163" y="34"/>
                    </a:cubicBezTo>
                    <a:cubicBezTo>
                      <a:pt x="163" y="15"/>
                      <a:pt x="147" y="0"/>
                      <a:pt x="128" y="0"/>
                    </a:cubicBezTo>
                    <a:cubicBezTo>
                      <a:pt x="109" y="0"/>
                      <a:pt x="93" y="15"/>
                      <a:pt x="93" y="34"/>
                    </a:cubicBezTo>
                    <a:cubicBezTo>
                      <a:pt x="93" y="47"/>
                      <a:pt x="101" y="59"/>
                      <a:pt x="111" y="65"/>
                    </a:cubicBezTo>
                    <a:cubicBezTo>
                      <a:pt x="111" y="208"/>
                      <a:pt x="111" y="208"/>
                      <a:pt x="111" y="208"/>
                    </a:cubicBezTo>
                    <a:cubicBezTo>
                      <a:pt x="48" y="216"/>
                      <a:pt x="0" y="270"/>
                      <a:pt x="0" y="335"/>
                    </a:cubicBezTo>
                    <a:cubicBezTo>
                      <a:pt x="0" y="400"/>
                      <a:pt x="48" y="454"/>
                      <a:pt x="111" y="462"/>
                    </a:cubicBezTo>
                    <a:cubicBezTo>
                      <a:pt x="111" y="601"/>
                      <a:pt x="111" y="601"/>
                      <a:pt x="111" y="601"/>
                    </a:cubicBezTo>
                    <a:cubicBezTo>
                      <a:pt x="101" y="606"/>
                      <a:pt x="93" y="618"/>
                      <a:pt x="93" y="631"/>
                    </a:cubicBezTo>
                    <a:cubicBezTo>
                      <a:pt x="93" y="650"/>
                      <a:pt x="109" y="666"/>
                      <a:pt x="128" y="666"/>
                    </a:cubicBezTo>
                    <a:cubicBezTo>
                      <a:pt x="147" y="666"/>
                      <a:pt x="163" y="650"/>
                      <a:pt x="163" y="631"/>
                    </a:cubicBezTo>
                    <a:close/>
                  </a:path>
                </a:pathLst>
              </a:custGeom>
              <a:solidFill>
                <a:schemeClr val="bg1">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9" name="Freeform 5"/>
              <p:cNvSpPr/>
              <p:nvPr/>
            </p:nvSpPr>
            <p:spPr bwMode="auto">
              <a:xfrm rot="2700000">
                <a:off x="8654" y="3771"/>
                <a:ext cx="5211" cy="2004"/>
              </a:xfrm>
              <a:custGeom>
                <a:avLst/>
                <a:gdLst>
                  <a:gd name="T0" fmla="*/ 631 w 666"/>
                  <a:gd name="T1" fmla="*/ 93 h 256"/>
                  <a:gd name="T2" fmla="*/ 601 w 666"/>
                  <a:gd name="T3" fmla="*/ 111 h 256"/>
                  <a:gd name="T4" fmla="*/ 462 w 666"/>
                  <a:gd name="T5" fmla="*/ 111 h 256"/>
                  <a:gd name="T6" fmla="*/ 335 w 666"/>
                  <a:gd name="T7" fmla="*/ 0 h 256"/>
                  <a:gd name="T8" fmla="*/ 208 w 666"/>
                  <a:gd name="T9" fmla="*/ 111 h 256"/>
                  <a:gd name="T10" fmla="*/ 65 w 666"/>
                  <a:gd name="T11" fmla="*/ 111 h 256"/>
                  <a:gd name="T12" fmla="*/ 35 w 666"/>
                  <a:gd name="T13" fmla="*/ 93 h 256"/>
                  <a:gd name="T14" fmla="*/ 0 w 666"/>
                  <a:gd name="T15" fmla="*/ 128 h 256"/>
                  <a:gd name="T16" fmla="*/ 35 w 666"/>
                  <a:gd name="T17" fmla="*/ 163 h 256"/>
                  <a:gd name="T18" fmla="*/ 65 w 666"/>
                  <a:gd name="T19" fmla="*/ 145 h 256"/>
                  <a:gd name="T20" fmla="*/ 208 w 666"/>
                  <a:gd name="T21" fmla="*/ 145 h 256"/>
                  <a:gd name="T22" fmla="*/ 335 w 666"/>
                  <a:gd name="T23" fmla="*/ 256 h 256"/>
                  <a:gd name="T24" fmla="*/ 462 w 666"/>
                  <a:gd name="T25" fmla="*/ 145 h 256"/>
                  <a:gd name="T26" fmla="*/ 601 w 666"/>
                  <a:gd name="T27" fmla="*/ 145 h 256"/>
                  <a:gd name="T28" fmla="*/ 631 w 666"/>
                  <a:gd name="T29" fmla="*/ 163 h 256"/>
                  <a:gd name="T30" fmla="*/ 666 w 666"/>
                  <a:gd name="T31" fmla="*/ 128 h 256"/>
                  <a:gd name="T32" fmla="*/ 631 w 666"/>
                  <a:gd name="T33" fmla="*/ 9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6" h="256">
                    <a:moveTo>
                      <a:pt x="631" y="93"/>
                    </a:moveTo>
                    <a:cubicBezTo>
                      <a:pt x="618" y="93"/>
                      <a:pt x="607" y="101"/>
                      <a:pt x="601" y="111"/>
                    </a:cubicBezTo>
                    <a:cubicBezTo>
                      <a:pt x="462" y="111"/>
                      <a:pt x="462" y="111"/>
                      <a:pt x="462" y="111"/>
                    </a:cubicBezTo>
                    <a:cubicBezTo>
                      <a:pt x="454" y="48"/>
                      <a:pt x="400" y="0"/>
                      <a:pt x="335" y="0"/>
                    </a:cubicBezTo>
                    <a:cubicBezTo>
                      <a:pt x="270" y="0"/>
                      <a:pt x="216" y="48"/>
                      <a:pt x="208" y="111"/>
                    </a:cubicBezTo>
                    <a:cubicBezTo>
                      <a:pt x="65" y="111"/>
                      <a:pt x="65" y="111"/>
                      <a:pt x="65" y="111"/>
                    </a:cubicBezTo>
                    <a:cubicBezTo>
                      <a:pt x="59" y="101"/>
                      <a:pt x="48" y="93"/>
                      <a:pt x="35" y="93"/>
                    </a:cubicBezTo>
                    <a:cubicBezTo>
                      <a:pt x="15" y="93"/>
                      <a:pt x="0" y="109"/>
                      <a:pt x="0" y="128"/>
                    </a:cubicBezTo>
                    <a:cubicBezTo>
                      <a:pt x="0" y="147"/>
                      <a:pt x="15" y="163"/>
                      <a:pt x="35" y="163"/>
                    </a:cubicBezTo>
                    <a:cubicBezTo>
                      <a:pt x="48" y="163"/>
                      <a:pt x="59" y="155"/>
                      <a:pt x="65" y="145"/>
                    </a:cubicBezTo>
                    <a:cubicBezTo>
                      <a:pt x="208" y="145"/>
                      <a:pt x="208" y="145"/>
                      <a:pt x="208" y="145"/>
                    </a:cubicBezTo>
                    <a:cubicBezTo>
                      <a:pt x="216" y="208"/>
                      <a:pt x="270" y="256"/>
                      <a:pt x="335" y="256"/>
                    </a:cubicBezTo>
                    <a:cubicBezTo>
                      <a:pt x="400" y="256"/>
                      <a:pt x="454" y="208"/>
                      <a:pt x="462" y="145"/>
                    </a:cubicBezTo>
                    <a:cubicBezTo>
                      <a:pt x="601" y="145"/>
                      <a:pt x="601" y="145"/>
                      <a:pt x="601" y="145"/>
                    </a:cubicBezTo>
                    <a:cubicBezTo>
                      <a:pt x="607" y="155"/>
                      <a:pt x="618" y="163"/>
                      <a:pt x="631" y="163"/>
                    </a:cubicBezTo>
                    <a:cubicBezTo>
                      <a:pt x="650" y="163"/>
                      <a:pt x="666" y="147"/>
                      <a:pt x="666" y="128"/>
                    </a:cubicBezTo>
                    <a:cubicBezTo>
                      <a:pt x="666" y="109"/>
                      <a:pt x="650" y="93"/>
                      <a:pt x="631" y="93"/>
                    </a:cubicBezTo>
                    <a:close/>
                  </a:path>
                </a:pathLst>
              </a:custGeom>
              <a:solidFill>
                <a:schemeClr val="bg1">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0" name="Freeform 17"/>
              <p:cNvSpPr/>
              <p:nvPr/>
            </p:nvSpPr>
            <p:spPr bwMode="auto">
              <a:xfrm rot="2700000">
                <a:off x="6948" y="2166"/>
                <a:ext cx="2001" cy="5214"/>
              </a:xfrm>
              <a:custGeom>
                <a:avLst/>
                <a:gdLst>
                  <a:gd name="T0" fmla="*/ 163 w 256"/>
                  <a:gd name="T1" fmla="*/ 631 h 666"/>
                  <a:gd name="T2" fmla="*/ 145 w 256"/>
                  <a:gd name="T3" fmla="*/ 601 h 666"/>
                  <a:gd name="T4" fmla="*/ 145 w 256"/>
                  <a:gd name="T5" fmla="*/ 462 h 666"/>
                  <a:gd name="T6" fmla="*/ 256 w 256"/>
                  <a:gd name="T7" fmla="*/ 335 h 666"/>
                  <a:gd name="T8" fmla="*/ 145 w 256"/>
                  <a:gd name="T9" fmla="*/ 208 h 666"/>
                  <a:gd name="T10" fmla="*/ 145 w 256"/>
                  <a:gd name="T11" fmla="*/ 65 h 666"/>
                  <a:gd name="T12" fmla="*/ 163 w 256"/>
                  <a:gd name="T13" fmla="*/ 34 h 666"/>
                  <a:gd name="T14" fmla="*/ 128 w 256"/>
                  <a:gd name="T15" fmla="*/ 0 h 666"/>
                  <a:gd name="T16" fmla="*/ 93 w 256"/>
                  <a:gd name="T17" fmla="*/ 34 h 666"/>
                  <a:gd name="T18" fmla="*/ 111 w 256"/>
                  <a:gd name="T19" fmla="*/ 65 h 666"/>
                  <a:gd name="T20" fmla="*/ 111 w 256"/>
                  <a:gd name="T21" fmla="*/ 208 h 666"/>
                  <a:gd name="T22" fmla="*/ 0 w 256"/>
                  <a:gd name="T23" fmla="*/ 335 h 666"/>
                  <a:gd name="T24" fmla="*/ 111 w 256"/>
                  <a:gd name="T25" fmla="*/ 462 h 666"/>
                  <a:gd name="T26" fmla="*/ 111 w 256"/>
                  <a:gd name="T27" fmla="*/ 601 h 666"/>
                  <a:gd name="T28" fmla="*/ 93 w 256"/>
                  <a:gd name="T29" fmla="*/ 631 h 666"/>
                  <a:gd name="T30" fmla="*/ 128 w 256"/>
                  <a:gd name="T31" fmla="*/ 666 h 666"/>
                  <a:gd name="T32" fmla="*/ 163 w 256"/>
                  <a:gd name="T33" fmla="*/ 631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666">
                    <a:moveTo>
                      <a:pt x="163" y="631"/>
                    </a:moveTo>
                    <a:cubicBezTo>
                      <a:pt x="163" y="618"/>
                      <a:pt x="156" y="606"/>
                      <a:pt x="145" y="601"/>
                    </a:cubicBezTo>
                    <a:cubicBezTo>
                      <a:pt x="145" y="462"/>
                      <a:pt x="145" y="462"/>
                      <a:pt x="145" y="462"/>
                    </a:cubicBezTo>
                    <a:cubicBezTo>
                      <a:pt x="208" y="454"/>
                      <a:pt x="256" y="400"/>
                      <a:pt x="256" y="335"/>
                    </a:cubicBezTo>
                    <a:cubicBezTo>
                      <a:pt x="256" y="270"/>
                      <a:pt x="208" y="216"/>
                      <a:pt x="145" y="208"/>
                    </a:cubicBezTo>
                    <a:cubicBezTo>
                      <a:pt x="145" y="65"/>
                      <a:pt x="145" y="65"/>
                      <a:pt x="145" y="65"/>
                    </a:cubicBezTo>
                    <a:cubicBezTo>
                      <a:pt x="156" y="59"/>
                      <a:pt x="163" y="47"/>
                      <a:pt x="163" y="34"/>
                    </a:cubicBezTo>
                    <a:cubicBezTo>
                      <a:pt x="163" y="15"/>
                      <a:pt x="147" y="0"/>
                      <a:pt x="128" y="0"/>
                    </a:cubicBezTo>
                    <a:cubicBezTo>
                      <a:pt x="109" y="0"/>
                      <a:pt x="93" y="15"/>
                      <a:pt x="93" y="34"/>
                    </a:cubicBezTo>
                    <a:cubicBezTo>
                      <a:pt x="93" y="47"/>
                      <a:pt x="101" y="59"/>
                      <a:pt x="111" y="65"/>
                    </a:cubicBezTo>
                    <a:cubicBezTo>
                      <a:pt x="111" y="208"/>
                      <a:pt x="111" y="208"/>
                      <a:pt x="111" y="208"/>
                    </a:cubicBezTo>
                    <a:cubicBezTo>
                      <a:pt x="48" y="216"/>
                      <a:pt x="0" y="270"/>
                      <a:pt x="0" y="335"/>
                    </a:cubicBezTo>
                    <a:cubicBezTo>
                      <a:pt x="0" y="400"/>
                      <a:pt x="48" y="454"/>
                      <a:pt x="111" y="462"/>
                    </a:cubicBezTo>
                    <a:cubicBezTo>
                      <a:pt x="111" y="601"/>
                      <a:pt x="111" y="601"/>
                      <a:pt x="111" y="601"/>
                    </a:cubicBezTo>
                    <a:cubicBezTo>
                      <a:pt x="101" y="606"/>
                      <a:pt x="93" y="618"/>
                      <a:pt x="93" y="631"/>
                    </a:cubicBezTo>
                    <a:cubicBezTo>
                      <a:pt x="93" y="650"/>
                      <a:pt x="109" y="666"/>
                      <a:pt x="128" y="666"/>
                    </a:cubicBezTo>
                    <a:cubicBezTo>
                      <a:pt x="147" y="666"/>
                      <a:pt x="163" y="650"/>
                      <a:pt x="163" y="631"/>
                    </a:cubicBezTo>
                    <a:close/>
                  </a:path>
                </a:pathLst>
              </a:custGeom>
              <a:solidFill>
                <a:schemeClr val="bg1">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1" name="Oval 6"/>
              <p:cNvSpPr>
                <a:spLocks noChangeArrowheads="1"/>
              </p:cNvSpPr>
              <p:nvPr/>
            </p:nvSpPr>
            <p:spPr bwMode="auto">
              <a:xfrm rot="2700000">
                <a:off x="10416" y="3926"/>
                <a:ext cx="1714" cy="1720"/>
              </a:xfrm>
              <a:prstGeom prst="ellipse">
                <a:avLst/>
              </a:prstGeom>
              <a:gradFill>
                <a:gsLst>
                  <a:gs pos="0">
                    <a:srgbClr val="5793F4"/>
                  </a:gs>
                  <a:gs pos="100000">
                    <a:srgbClr val="7030A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2" name="Oval 10"/>
              <p:cNvSpPr>
                <a:spLocks noChangeArrowheads="1"/>
              </p:cNvSpPr>
              <p:nvPr/>
            </p:nvSpPr>
            <p:spPr bwMode="auto">
              <a:xfrm rot="2700000">
                <a:off x="7114" y="7231"/>
                <a:ext cx="1714" cy="1714"/>
              </a:xfrm>
              <a:prstGeom prst="ellipse">
                <a:avLst/>
              </a:prstGeom>
              <a:gradFill>
                <a:gsLst>
                  <a:gs pos="0">
                    <a:srgbClr val="5793F4"/>
                  </a:gs>
                  <a:gs pos="100000">
                    <a:srgbClr val="7030A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3" name="Oval 14"/>
              <p:cNvSpPr>
                <a:spLocks noChangeArrowheads="1"/>
              </p:cNvSpPr>
              <p:nvPr/>
            </p:nvSpPr>
            <p:spPr bwMode="auto">
              <a:xfrm rot="2700000">
                <a:off x="10383" y="7236"/>
                <a:ext cx="1714" cy="1714"/>
              </a:xfrm>
              <a:prstGeom prst="ellipse">
                <a:avLst/>
              </a:prstGeom>
              <a:gradFill>
                <a:gsLst>
                  <a:gs pos="0">
                    <a:srgbClr val="5793F4"/>
                  </a:gs>
                  <a:gs pos="100000">
                    <a:srgbClr val="7030A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4" name="Oval 18"/>
              <p:cNvSpPr>
                <a:spLocks noChangeArrowheads="1"/>
              </p:cNvSpPr>
              <p:nvPr/>
            </p:nvSpPr>
            <p:spPr bwMode="auto">
              <a:xfrm rot="2700000">
                <a:off x="7081" y="3934"/>
                <a:ext cx="1714" cy="1714"/>
              </a:xfrm>
              <a:prstGeom prst="ellipse">
                <a:avLst/>
              </a:prstGeom>
              <a:gradFill>
                <a:gsLst>
                  <a:gs pos="0">
                    <a:srgbClr val="5793F4"/>
                  </a:gs>
                  <a:gs pos="100000">
                    <a:srgbClr val="7030A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5" name="Freeform 20"/>
              <p:cNvSpPr>
                <a:spLocks noEditPoints="1"/>
              </p:cNvSpPr>
              <p:nvPr/>
            </p:nvSpPr>
            <p:spPr bwMode="auto">
              <a:xfrm>
                <a:off x="7608" y="4473"/>
                <a:ext cx="695" cy="636"/>
              </a:xfrm>
              <a:custGeom>
                <a:avLst/>
                <a:gdLst>
                  <a:gd name="T0" fmla="*/ 60 w 119"/>
                  <a:gd name="T1" fmla="*/ 26 h 109"/>
                  <a:gd name="T2" fmla="*/ 57 w 119"/>
                  <a:gd name="T3" fmla="*/ 28 h 109"/>
                  <a:gd name="T4" fmla="*/ 57 w 119"/>
                  <a:gd name="T5" fmla="*/ 57 h 109"/>
                  <a:gd name="T6" fmla="*/ 53 w 119"/>
                  <a:gd name="T7" fmla="*/ 58 h 109"/>
                  <a:gd name="T8" fmla="*/ 52 w 119"/>
                  <a:gd name="T9" fmla="*/ 61 h 109"/>
                  <a:gd name="T10" fmla="*/ 54 w 119"/>
                  <a:gd name="T11" fmla="*/ 63 h 109"/>
                  <a:gd name="T12" fmla="*/ 55 w 119"/>
                  <a:gd name="T13" fmla="*/ 63 h 109"/>
                  <a:gd name="T14" fmla="*/ 57 w 119"/>
                  <a:gd name="T15" fmla="*/ 62 h 109"/>
                  <a:gd name="T16" fmla="*/ 57 w 119"/>
                  <a:gd name="T17" fmla="*/ 69 h 109"/>
                  <a:gd name="T18" fmla="*/ 60 w 119"/>
                  <a:gd name="T19" fmla="*/ 71 h 109"/>
                  <a:gd name="T20" fmla="*/ 62 w 119"/>
                  <a:gd name="T21" fmla="*/ 69 h 109"/>
                  <a:gd name="T22" fmla="*/ 62 w 119"/>
                  <a:gd name="T23" fmla="*/ 61 h 109"/>
                  <a:gd name="T24" fmla="*/ 85 w 119"/>
                  <a:gd name="T25" fmla="*/ 53 h 109"/>
                  <a:gd name="T26" fmla="*/ 86 w 119"/>
                  <a:gd name="T27" fmla="*/ 50 h 109"/>
                  <a:gd name="T28" fmla="*/ 84 w 119"/>
                  <a:gd name="T29" fmla="*/ 48 h 109"/>
                  <a:gd name="T30" fmla="*/ 83 w 119"/>
                  <a:gd name="T31" fmla="*/ 48 h 109"/>
                  <a:gd name="T32" fmla="*/ 62 w 119"/>
                  <a:gd name="T33" fmla="*/ 55 h 109"/>
                  <a:gd name="T34" fmla="*/ 62 w 119"/>
                  <a:gd name="T35" fmla="*/ 28 h 109"/>
                  <a:gd name="T36" fmla="*/ 60 w 119"/>
                  <a:gd name="T37" fmla="*/ 26 h 109"/>
                  <a:gd name="T38" fmla="*/ 60 w 119"/>
                  <a:gd name="T39" fmla="*/ 98 h 109"/>
                  <a:gd name="T40" fmla="*/ 32 w 119"/>
                  <a:gd name="T41" fmla="*/ 87 h 109"/>
                  <a:gd name="T42" fmla="*/ 21 w 119"/>
                  <a:gd name="T43" fmla="*/ 59 h 109"/>
                  <a:gd name="T44" fmla="*/ 60 w 119"/>
                  <a:gd name="T45" fmla="*/ 21 h 109"/>
                  <a:gd name="T46" fmla="*/ 98 w 119"/>
                  <a:gd name="T47" fmla="*/ 59 h 109"/>
                  <a:gd name="T48" fmla="*/ 87 w 119"/>
                  <a:gd name="T49" fmla="*/ 87 h 109"/>
                  <a:gd name="T50" fmla="*/ 60 w 119"/>
                  <a:gd name="T51" fmla="*/ 98 h 109"/>
                  <a:gd name="T52" fmla="*/ 96 w 119"/>
                  <a:gd name="T53" fmla="*/ 0 h 109"/>
                  <a:gd name="T54" fmla="*/ 81 w 119"/>
                  <a:gd name="T55" fmla="*/ 7 h 109"/>
                  <a:gd name="T56" fmla="*/ 91 w 119"/>
                  <a:gd name="T57" fmla="*/ 18 h 109"/>
                  <a:gd name="T58" fmla="*/ 88 w 119"/>
                  <a:gd name="T59" fmla="*/ 20 h 109"/>
                  <a:gd name="T60" fmla="*/ 60 w 119"/>
                  <a:gd name="T61" fmla="*/ 11 h 109"/>
                  <a:gd name="T62" fmla="*/ 31 w 119"/>
                  <a:gd name="T63" fmla="*/ 21 h 109"/>
                  <a:gd name="T64" fmla="*/ 28 w 119"/>
                  <a:gd name="T65" fmla="*/ 18 h 109"/>
                  <a:gd name="T66" fmla="*/ 39 w 119"/>
                  <a:gd name="T67" fmla="*/ 7 h 109"/>
                  <a:gd name="T68" fmla="*/ 23 w 119"/>
                  <a:gd name="T69" fmla="*/ 0 h 109"/>
                  <a:gd name="T70" fmla="*/ 8 w 119"/>
                  <a:gd name="T71" fmla="*/ 7 h 109"/>
                  <a:gd name="T72" fmla="*/ 8 w 119"/>
                  <a:gd name="T73" fmla="*/ 37 h 109"/>
                  <a:gd name="T74" fmla="*/ 19 w 119"/>
                  <a:gd name="T75" fmla="*/ 26 h 109"/>
                  <a:gd name="T76" fmla="*/ 22 w 119"/>
                  <a:gd name="T77" fmla="*/ 29 h 109"/>
                  <a:gd name="T78" fmla="*/ 11 w 119"/>
                  <a:gd name="T79" fmla="*/ 59 h 109"/>
                  <a:gd name="T80" fmla="*/ 25 w 119"/>
                  <a:gd name="T81" fmla="*/ 93 h 109"/>
                  <a:gd name="T82" fmla="*/ 27 w 119"/>
                  <a:gd name="T83" fmla="*/ 95 h 109"/>
                  <a:gd name="T84" fmla="*/ 23 w 119"/>
                  <a:gd name="T85" fmla="*/ 99 h 109"/>
                  <a:gd name="T86" fmla="*/ 23 w 119"/>
                  <a:gd name="T87" fmla="*/ 107 h 109"/>
                  <a:gd name="T88" fmla="*/ 27 w 119"/>
                  <a:gd name="T89" fmla="*/ 109 h 109"/>
                  <a:gd name="T90" fmla="*/ 32 w 119"/>
                  <a:gd name="T91" fmla="*/ 107 h 109"/>
                  <a:gd name="T92" fmla="*/ 37 w 119"/>
                  <a:gd name="T93" fmla="*/ 102 h 109"/>
                  <a:gd name="T94" fmla="*/ 37 w 119"/>
                  <a:gd name="T95" fmla="*/ 102 h 109"/>
                  <a:gd name="T96" fmla="*/ 60 w 119"/>
                  <a:gd name="T97" fmla="*/ 108 h 109"/>
                  <a:gd name="T98" fmla="*/ 84 w 119"/>
                  <a:gd name="T99" fmla="*/ 101 h 109"/>
                  <a:gd name="T100" fmla="*/ 85 w 119"/>
                  <a:gd name="T101" fmla="*/ 102 h 109"/>
                  <a:gd name="T102" fmla="*/ 90 w 119"/>
                  <a:gd name="T103" fmla="*/ 107 h 109"/>
                  <a:gd name="T104" fmla="*/ 94 w 119"/>
                  <a:gd name="T105" fmla="*/ 109 h 109"/>
                  <a:gd name="T106" fmla="*/ 98 w 119"/>
                  <a:gd name="T107" fmla="*/ 107 h 109"/>
                  <a:gd name="T108" fmla="*/ 98 w 119"/>
                  <a:gd name="T109" fmla="*/ 99 h 109"/>
                  <a:gd name="T110" fmla="*/ 94 w 119"/>
                  <a:gd name="T111" fmla="*/ 94 h 109"/>
                  <a:gd name="T112" fmla="*/ 94 w 119"/>
                  <a:gd name="T113" fmla="*/ 93 h 109"/>
                  <a:gd name="T114" fmla="*/ 108 w 119"/>
                  <a:gd name="T115" fmla="*/ 59 h 109"/>
                  <a:gd name="T116" fmla="*/ 97 w 119"/>
                  <a:gd name="T117" fmla="*/ 29 h 109"/>
                  <a:gd name="T118" fmla="*/ 100 w 119"/>
                  <a:gd name="T119" fmla="*/ 26 h 109"/>
                  <a:gd name="T120" fmla="*/ 111 w 119"/>
                  <a:gd name="T121" fmla="*/ 37 h 109"/>
                  <a:gd name="T122" fmla="*/ 111 w 119"/>
                  <a:gd name="T123" fmla="*/ 7 h 109"/>
                  <a:gd name="T124" fmla="*/ 96 w 119"/>
                  <a:gd name="T12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9" h="109">
                    <a:moveTo>
                      <a:pt x="60" y="26"/>
                    </a:moveTo>
                    <a:cubicBezTo>
                      <a:pt x="58" y="26"/>
                      <a:pt x="57" y="27"/>
                      <a:pt x="57" y="28"/>
                    </a:cubicBezTo>
                    <a:cubicBezTo>
                      <a:pt x="57" y="57"/>
                      <a:pt x="57" y="57"/>
                      <a:pt x="57" y="57"/>
                    </a:cubicBezTo>
                    <a:cubicBezTo>
                      <a:pt x="53" y="58"/>
                      <a:pt x="53" y="58"/>
                      <a:pt x="53" y="58"/>
                    </a:cubicBezTo>
                    <a:cubicBezTo>
                      <a:pt x="52" y="59"/>
                      <a:pt x="51" y="60"/>
                      <a:pt x="52" y="61"/>
                    </a:cubicBezTo>
                    <a:cubicBezTo>
                      <a:pt x="52" y="62"/>
                      <a:pt x="53" y="63"/>
                      <a:pt x="54" y="63"/>
                    </a:cubicBezTo>
                    <a:cubicBezTo>
                      <a:pt x="55" y="63"/>
                      <a:pt x="55" y="63"/>
                      <a:pt x="55" y="63"/>
                    </a:cubicBezTo>
                    <a:cubicBezTo>
                      <a:pt x="57" y="62"/>
                      <a:pt x="57" y="62"/>
                      <a:pt x="57" y="62"/>
                    </a:cubicBezTo>
                    <a:cubicBezTo>
                      <a:pt x="57" y="69"/>
                      <a:pt x="57" y="69"/>
                      <a:pt x="57" y="69"/>
                    </a:cubicBezTo>
                    <a:cubicBezTo>
                      <a:pt x="57" y="70"/>
                      <a:pt x="58" y="71"/>
                      <a:pt x="60" y="71"/>
                    </a:cubicBezTo>
                    <a:cubicBezTo>
                      <a:pt x="61" y="71"/>
                      <a:pt x="62" y="70"/>
                      <a:pt x="62" y="69"/>
                    </a:cubicBezTo>
                    <a:cubicBezTo>
                      <a:pt x="62" y="61"/>
                      <a:pt x="62" y="61"/>
                      <a:pt x="62" y="61"/>
                    </a:cubicBezTo>
                    <a:cubicBezTo>
                      <a:pt x="85" y="53"/>
                      <a:pt x="85" y="53"/>
                      <a:pt x="85" y="53"/>
                    </a:cubicBezTo>
                    <a:cubicBezTo>
                      <a:pt x="86" y="53"/>
                      <a:pt x="87" y="51"/>
                      <a:pt x="86" y="50"/>
                    </a:cubicBezTo>
                    <a:cubicBezTo>
                      <a:pt x="86" y="49"/>
                      <a:pt x="85" y="48"/>
                      <a:pt x="84" y="48"/>
                    </a:cubicBezTo>
                    <a:cubicBezTo>
                      <a:pt x="84" y="48"/>
                      <a:pt x="84" y="48"/>
                      <a:pt x="83" y="48"/>
                    </a:cubicBezTo>
                    <a:cubicBezTo>
                      <a:pt x="62" y="55"/>
                      <a:pt x="62" y="55"/>
                      <a:pt x="62" y="55"/>
                    </a:cubicBezTo>
                    <a:cubicBezTo>
                      <a:pt x="62" y="28"/>
                      <a:pt x="62" y="28"/>
                      <a:pt x="62" y="28"/>
                    </a:cubicBezTo>
                    <a:cubicBezTo>
                      <a:pt x="62" y="27"/>
                      <a:pt x="61" y="26"/>
                      <a:pt x="60" y="26"/>
                    </a:cubicBezTo>
                    <a:moveTo>
                      <a:pt x="60" y="98"/>
                    </a:moveTo>
                    <a:cubicBezTo>
                      <a:pt x="49" y="98"/>
                      <a:pt x="40" y="94"/>
                      <a:pt x="32" y="87"/>
                    </a:cubicBezTo>
                    <a:cubicBezTo>
                      <a:pt x="25" y="79"/>
                      <a:pt x="21" y="70"/>
                      <a:pt x="21" y="59"/>
                    </a:cubicBezTo>
                    <a:cubicBezTo>
                      <a:pt x="21" y="38"/>
                      <a:pt x="38" y="21"/>
                      <a:pt x="60" y="21"/>
                    </a:cubicBezTo>
                    <a:cubicBezTo>
                      <a:pt x="81" y="21"/>
                      <a:pt x="98" y="38"/>
                      <a:pt x="98" y="59"/>
                    </a:cubicBezTo>
                    <a:cubicBezTo>
                      <a:pt x="98" y="70"/>
                      <a:pt x="94" y="79"/>
                      <a:pt x="87" y="87"/>
                    </a:cubicBezTo>
                    <a:cubicBezTo>
                      <a:pt x="80" y="94"/>
                      <a:pt x="70" y="98"/>
                      <a:pt x="60" y="98"/>
                    </a:cubicBezTo>
                    <a:moveTo>
                      <a:pt x="96" y="0"/>
                    </a:moveTo>
                    <a:cubicBezTo>
                      <a:pt x="90" y="0"/>
                      <a:pt x="85" y="2"/>
                      <a:pt x="81" y="7"/>
                    </a:cubicBezTo>
                    <a:cubicBezTo>
                      <a:pt x="91" y="18"/>
                      <a:pt x="91" y="18"/>
                      <a:pt x="91" y="18"/>
                    </a:cubicBezTo>
                    <a:cubicBezTo>
                      <a:pt x="88" y="20"/>
                      <a:pt x="88" y="20"/>
                      <a:pt x="88" y="20"/>
                    </a:cubicBezTo>
                    <a:cubicBezTo>
                      <a:pt x="80" y="14"/>
                      <a:pt x="70" y="11"/>
                      <a:pt x="60" y="11"/>
                    </a:cubicBezTo>
                    <a:cubicBezTo>
                      <a:pt x="49" y="11"/>
                      <a:pt x="39" y="14"/>
                      <a:pt x="31" y="21"/>
                    </a:cubicBezTo>
                    <a:cubicBezTo>
                      <a:pt x="28" y="18"/>
                      <a:pt x="28" y="18"/>
                      <a:pt x="28" y="18"/>
                    </a:cubicBezTo>
                    <a:cubicBezTo>
                      <a:pt x="39" y="7"/>
                      <a:pt x="39" y="7"/>
                      <a:pt x="39" y="7"/>
                    </a:cubicBezTo>
                    <a:cubicBezTo>
                      <a:pt x="34" y="3"/>
                      <a:pt x="29" y="0"/>
                      <a:pt x="23" y="0"/>
                    </a:cubicBezTo>
                    <a:cubicBezTo>
                      <a:pt x="18" y="0"/>
                      <a:pt x="12" y="3"/>
                      <a:pt x="8" y="7"/>
                    </a:cubicBezTo>
                    <a:cubicBezTo>
                      <a:pt x="0" y="15"/>
                      <a:pt x="0" y="29"/>
                      <a:pt x="8" y="37"/>
                    </a:cubicBezTo>
                    <a:cubicBezTo>
                      <a:pt x="19" y="26"/>
                      <a:pt x="19" y="26"/>
                      <a:pt x="19" y="26"/>
                    </a:cubicBezTo>
                    <a:cubicBezTo>
                      <a:pt x="22" y="29"/>
                      <a:pt x="22" y="29"/>
                      <a:pt x="22" y="29"/>
                    </a:cubicBezTo>
                    <a:cubicBezTo>
                      <a:pt x="15" y="37"/>
                      <a:pt x="11" y="48"/>
                      <a:pt x="11" y="59"/>
                    </a:cubicBezTo>
                    <a:cubicBezTo>
                      <a:pt x="11" y="72"/>
                      <a:pt x="16" y="84"/>
                      <a:pt x="25" y="93"/>
                    </a:cubicBezTo>
                    <a:cubicBezTo>
                      <a:pt x="26" y="94"/>
                      <a:pt x="26" y="94"/>
                      <a:pt x="27" y="95"/>
                    </a:cubicBezTo>
                    <a:cubicBezTo>
                      <a:pt x="23" y="99"/>
                      <a:pt x="23" y="99"/>
                      <a:pt x="23" y="99"/>
                    </a:cubicBezTo>
                    <a:cubicBezTo>
                      <a:pt x="21" y="101"/>
                      <a:pt x="21" y="105"/>
                      <a:pt x="23" y="107"/>
                    </a:cubicBezTo>
                    <a:cubicBezTo>
                      <a:pt x="24" y="109"/>
                      <a:pt x="26" y="109"/>
                      <a:pt x="27" y="109"/>
                    </a:cubicBezTo>
                    <a:cubicBezTo>
                      <a:pt x="29" y="109"/>
                      <a:pt x="31" y="109"/>
                      <a:pt x="32" y="107"/>
                    </a:cubicBezTo>
                    <a:cubicBezTo>
                      <a:pt x="37" y="102"/>
                      <a:pt x="37" y="102"/>
                      <a:pt x="37" y="102"/>
                    </a:cubicBezTo>
                    <a:cubicBezTo>
                      <a:pt x="37" y="102"/>
                      <a:pt x="37" y="102"/>
                      <a:pt x="37" y="102"/>
                    </a:cubicBezTo>
                    <a:cubicBezTo>
                      <a:pt x="44" y="106"/>
                      <a:pt x="52" y="108"/>
                      <a:pt x="60" y="108"/>
                    </a:cubicBezTo>
                    <a:cubicBezTo>
                      <a:pt x="68" y="108"/>
                      <a:pt x="77" y="105"/>
                      <a:pt x="84" y="101"/>
                    </a:cubicBezTo>
                    <a:cubicBezTo>
                      <a:pt x="85" y="102"/>
                      <a:pt x="85" y="102"/>
                      <a:pt x="85" y="102"/>
                    </a:cubicBezTo>
                    <a:cubicBezTo>
                      <a:pt x="90" y="107"/>
                      <a:pt x="90" y="107"/>
                      <a:pt x="90" y="107"/>
                    </a:cubicBezTo>
                    <a:cubicBezTo>
                      <a:pt x="91" y="109"/>
                      <a:pt x="93" y="109"/>
                      <a:pt x="94" y="109"/>
                    </a:cubicBezTo>
                    <a:cubicBezTo>
                      <a:pt x="96" y="109"/>
                      <a:pt x="97" y="109"/>
                      <a:pt x="98" y="107"/>
                    </a:cubicBezTo>
                    <a:cubicBezTo>
                      <a:pt x="101" y="105"/>
                      <a:pt x="101" y="101"/>
                      <a:pt x="98" y="99"/>
                    </a:cubicBezTo>
                    <a:cubicBezTo>
                      <a:pt x="94" y="94"/>
                      <a:pt x="94" y="94"/>
                      <a:pt x="94" y="94"/>
                    </a:cubicBezTo>
                    <a:cubicBezTo>
                      <a:pt x="94" y="93"/>
                      <a:pt x="94" y="93"/>
                      <a:pt x="94" y="93"/>
                    </a:cubicBezTo>
                    <a:cubicBezTo>
                      <a:pt x="103" y="84"/>
                      <a:pt x="108" y="72"/>
                      <a:pt x="108" y="59"/>
                    </a:cubicBezTo>
                    <a:cubicBezTo>
                      <a:pt x="108" y="48"/>
                      <a:pt x="104" y="37"/>
                      <a:pt x="97" y="29"/>
                    </a:cubicBezTo>
                    <a:cubicBezTo>
                      <a:pt x="100" y="26"/>
                      <a:pt x="100" y="26"/>
                      <a:pt x="100" y="26"/>
                    </a:cubicBezTo>
                    <a:cubicBezTo>
                      <a:pt x="111" y="37"/>
                      <a:pt x="111" y="37"/>
                      <a:pt x="111" y="37"/>
                    </a:cubicBezTo>
                    <a:cubicBezTo>
                      <a:pt x="119" y="29"/>
                      <a:pt x="119" y="15"/>
                      <a:pt x="111" y="7"/>
                    </a:cubicBezTo>
                    <a:cubicBezTo>
                      <a:pt x="107" y="2"/>
                      <a:pt x="101" y="0"/>
                      <a:pt x="96" y="0"/>
                    </a:cubicBezTo>
                  </a:path>
                </a:pathLst>
              </a:custGeom>
              <a:solidFill>
                <a:srgbClr val="FFFFFF"/>
              </a:soli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6" name="Freeform 21"/>
              <p:cNvSpPr>
                <a:spLocks noEditPoints="1"/>
              </p:cNvSpPr>
              <p:nvPr/>
            </p:nvSpPr>
            <p:spPr bwMode="auto">
              <a:xfrm>
                <a:off x="10926" y="4364"/>
                <a:ext cx="700" cy="657"/>
              </a:xfrm>
              <a:custGeom>
                <a:avLst/>
                <a:gdLst>
                  <a:gd name="T0" fmla="*/ 249 w 265"/>
                  <a:gd name="T1" fmla="*/ 128 h 249"/>
                  <a:gd name="T2" fmla="*/ 190 w 265"/>
                  <a:gd name="T3" fmla="*/ 128 h 249"/>
                  <a:gd name="T4" fmla="*/ 190 w 265"/>
                  <a:gd name="T5" fmla="*/ 233 h 249"/>
                  <a:gd name="T6" fmla="*/ 164 w 265"/>
                  <a:gd name="T7" fmla="*/ 233 h 249"/>
                  <a:gd name="T8" fmla="*/ 164 w 265"/>
                  <a:gd name="T9" fmla="*/ 154 h 249"/>
                  <a:gd name="T10" fmla="*/ 104 w 265"/>
                  <a:gd name="T11" fmla="*/ 154 h 249"/>
                  <a:gd name="T12" fmla="*/ 104 w 265"/>
                  <a:gd name="T13" fmla="*/ 233 h 249"/>
                  <a:gd name="T14" fmla="*/ 76 w 265"/>
                  <a:gd name="T15" fmla="*/ 233 h 249"/>
                  <a:gd name="T16" fmla="*/ 76 w 265"/>
                  <a:gd name="T17" fmla="*/ 173 h 249"/>
                  <a:gd name="T18" fmla="*/ 19 w 265"/>
                  <a:gd name="T19" fmla="*/ 173 h 249"/>
                  <a:gd name="T20" fmla="*/ 19 w 265"/>
                  <a:gd name="T21" fmla="*/ 233 h 249"/>
                  <a:gd name="T22" fmla="*/ 0 w 265"/>
                  <a:gd name="T23" fmla="*/ 233 h 249"/>
                  <a:gd name="T24" fmla="*/ 0 w 265"/>
                  <a:gd name="T25" fmla="*/ 249 h 249"/>
                  <a:gd name="T26" fmla="*/ 265 w 265"/>
                  <a:gd name="T27" fmla="*/ 249 h 249"/>
                  <a:gd name="T28" fmla="*/ 265 w 265"/>
                  <a:gd name="T29" fmla="*/ 233 h 249"/>
                  <a:gd name="T30" fmla="*/ 249 w 265"/>
                  <a:gd name="T31" fmla="*/ 233 h 249"/>
                  <a:gd name="T32" fmla="*/ 249 w 265"/>
                  <a:gd name="T33" fmla="*/ 128 h 249"/>
                  <a:gd name="T34" fmla="*/ 242 w 265"/>
                  <a:gd name="T35" fmla="*/ 0 h 249"/>
                  <a:gd name="T36" fmla="*/ 187 w 265"/>
                  <a:gd name="T37" fmla="*/ 19 h 249"/>
                  <a:gd name="T38" fmla="*/ 206 w 265"/>
                  <a:gd name="T39" fmla="*/ 33 h 249"/>
                  <a:gd name="T40" fmla="*/ 130 w 265"/>
                  <a:gd name="T41" fmla="*/ 126 h 249"/>
                  <a:gd name="T42" fmla="*/ 92 w 265"/>
                  <a:gd name="T43" fmla="*/ 88 h 249"/>
                  <a:gd name="T44" fmla="*/ 88 w 265"/>
                  <a:gd name="T45" fmla="*/ 83 h 249"/>
                  <a:gd name="T46" fmla="*/ 85 w 265"/>
                  <a:gd name="T47" fmla="*/ 90 h 249"/>
                  <a:gd name="T48" fmla="*/ 40 w 265"/>
                  <a:gd name="T49" fmla="*/ 150 h 249"/>
                  <a:gd name="T50" fmla="*/ 50 w 265"/>
                  <a:gd name="T51" fmla="*/ 157 h 249"/>
                  <a:gd name="T52" fmla="*/ 90 w 265"/>
                  <a:gd name="T53" fmla="*/ 102 h 249"/>
                  <a:gd name="T54" fmla="*/ 128 w 265"/>
                  <a:gd name="T55" fmla="*/ 138 h 249"/>
                  <a:gd name="T56" fmla="*/ 133 w 265"/>
                  <a:gd name="T57" fmla="*/ 143 h 249"/>
                  <a:gd name="T58" fmla="*/ 135 w 265"/>
                  <a:gd name="T59" fmla="*/ 138 h 249"/>
                  <a:gd name="T60" fmla="*/ 216 w 265"/>
                  <a:gd name="T61" fmla="*/ 43 h 249"/>
                  <a:gd name="T62" fmla="*/ 235 w 265"/>
                  <a:gd name="T63" fmla="*/ 60 h 249"/>
                  <a:gd name="T64" fmla="*/ 242 w 265"/>
                  <a:gd name="T6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5" h="249">
                    <a:moveTo>
                      <a:pt x="249" y="128"/>
                    </a:moveTo>
                    <a:lnTo>
                      <a:pt x="190" y="128"/>
                    </a:lnTo>
                    <a:lnTo>
                      <a:pt x="190" y="233"/>
                    </a:lnTo>
                    <a:lnTo>
                      <a:pt x="164" y="233"/>
                    </a:lnTo>
                    <a:lnTo>
                      <a:pt x="164" y="154"/>
                    </a:lnTo>
                    <a:lnTo>
                      <a:pt x="104" y="154"/>
                    </a:lnTo>
                    <a:lnTo>
                      <a:pt x="104" y="233"/>
                    </a:lnTo>
                    <a:lnTo>
                      <a:pt x="76" y="233"/>
                    </a:lnTo>
                    <a:lnTo>
                      <a:pt x="76" y="173"/>
                    </a:lnTo>
                    <a:lnTo>
                      <a:pt x="19" y="173"/>
                    </a:lnTo>
                    <a:lnTo>
                      <a:pt x="19" y="233"/>
                    </a:lnTo>
                    <a:lnTo>
                      <a:pt x="0" y="233"/>
                    </a:lnTo>
                    <a:lnTo>
                      <a:pt x="0" y="249"/>
                    </a:lnTo>
                    <a:lnTo>
                      <a:pt x="265" y="249"/>
                    </a:lnTo>
                    <a:lnTo>
                      <a:pt x="265" y="233"/>
                    </a:lnTo>
                    <a:lnTo>
                      <a:pt x="249" y="233"/>
                    </a:lnTo>
                    <a:lnTo>
                      <a:pt x="249" y="128"/>
                    </a:lnTo>
                    <a:close/>
                    <a:moveTo>
                      <a:pt x="242" y="0"/>
                    </a:moveTo>
                    <a:lnTo>
                      <a:pt x="187" y="19"/>
                    </a:lnTo>
                    <a:lnTo>
                      <a:pt x="206" y="33"/>
                    </a:lnTo>
                    <a:lnTo>
                      <a:pt x="130" y="126"/>
                    </a:lnTo>
                    <a:lnTo>
                      <a:pt x="92" y="88"/>
                    </a:lnTo>
                    <a:lnTo>
                      <a:pt x="88" y="83"/>
                    </a:lnTo>
                    <a:lnTo>
                      <a:pt x="85" y="90"/>
                    </a:lnTo>
                    <a:lnTo>
                      <a:pt x="40" y="150"/>
                    </a:lnTo>
                    <a:lnTo>
                      <a:pt x="50" y="157"/>
                    </a:lnTo>
                    <a:lnTo>
                      <a:pt x="90" y="102"/>
                    </a:lnTo>
                    <a:lnTo>
                      <a:pt x="128" y="138"/>
                    </a:lnTo>
                    <a:lnTo>
                      <a:pt x="133" y="143"/>
                    </a:lnTo>
                    <a:lnTo>
                      <a:pt x="135" y="138"/>
                    </a:lnTo>
                    <a:lnTo>
                      <a:pt x="216" y="43"/>
                    </a:lnTo>
                    <a:lnTo>
                      <a:pt x="235" y="60"/>
                    </a:lnTo>
                    <a:lnTo>
                      <a:pt x="242" y="0"/>
                    </a:lnTo>
                    <a:close/>
                  </a:path>
                </a:pathLst>
              </a:custGeom>
              <a:solidFill>
                <a:srgbClr val="FFFFFF"/>
              </a:soli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7" name="Freeform 28"/>
              <p:cNvSpPr>
                <a:spLocks noEditPoints="1"/>
              </p:cNvSpPr>
              <p:nvPr/>
            </p:nvSpPr>
            <p:spPr bwMode="auto">
              <a:xfrm>
                <a:off x="7670" y="7725"/>
                <a:ext cx="621" cy="757"/>
              </a:xfrm>
              <a:custGeom>
                <a:avLst/>
                <a:gdLst>
                  <a:gd name="T0" fmla="*/ 62 w 133"/>
                  <a:gd name="T1" fmla="*/ 112 h 162"/>
                  <a:gd name="T2" fmla="*/ 56 w 133"/>
                  <a:gd name="T3" fmla="*/ 110 h 162"/>
                  <a:gd name="T4" fmla="*/ 54 w 133"/>
                  <a:gd name="T5" fmla="*/ 104 h 162"/>
                  <a:gd name="T6" fmla="*/ 56 w 133"/>
                  <a:gd name="T7" fmla="*/ 98 h 162"/>
                  <a:gd name="T8" fmla="*/ 62 w 133"/>
                  <a:gd name="T9" fmla="*/ 96 h 162"/>
                  <a:gd name="T10" fmla="*/ 67 w 133"/>
                  <a:gd name="T11" fmla="*/ 98 h 162"/>
                  <a:gd name="T12" fmla="*/ 69 w 133"/>
                  <a:gd name="T13" fmla="*/ 104 h 162"/>
                  <a:gd name="T14" fmla="*/ 67 w 133"/>
                  <a:gd name="T15" fmla="*/ 110 h 162"/>
                  <a:gd name="T16" fmla="*/ 62 w 133"/>
                  <a:gd name="T17" fmla="*/ 112 h 162"/>
                  <a:gd name="T18" fmla="*/ 43 w 133"/>
                  <a:gd name="T19" fmla="*/ 61 h 162"/>
                  <a:gd name="T20" fmla="*/ 38 w 133"/>
                  <a:gd name="T21" fmla="*/ 59 h 162"/>
                  <a:gd name="T22" fmla="*/ 36 w 133"/>
                  <a:gd name="T23" fmla="*/ 54 h 162"/>
                  <a:gd name="T24" fmla="*/ 39 w 133"/>
                  <a:gd name="T25" fmla="*/ 44 h 162"/>
                  <a:gd name="T26" fmla="*/ 49 w 133"/>
                  <a:gd name="T27" fmla="*/ 36 h 162"/>
                  <a:gd name="T28" fmla="*/ 63 w 133"/>
                  <a:gd name="T29" fmla="*/ 33 h 162"/>
                  <a:gd name="T30" fmla="*/ 76 w 133"/>
                  <a:gd name="T31" fmla="*/ 35 h 162"/>
                  <a:gd name="T32" fmla="*/ 85 w 133"/>
                  <a:gd name="T33" fmla="*/ 43 h 162"/>
                  <a:gd name="T34" fmla="*/ 88 w 133"/>
                  <a:gd name="T35" fmla="*/ 53 h 162"/>
                  <a:gd name="T36" fmla="*/ 86 w 133"/>
                  <a:gd name="T37" fmla="*/ 61 h 162"/>
                  <a:gd name="T38" fmla="*/ 82 w 133"/>
                  <a:gd name="T39" fmla="*/ 67 h 162"/>
                  <a:gd name="T40" fmla="*/ 73 w 133"/>
                  <a:gd name="T41" fmla="*/ 75 h 162"/>
                  <a:gd name="T42" fmla="*/ 70 w 133"/>
                  <a:gd name="T43" fmla="*/ 78 h 162"/>
                  <a:gd name="T44" fmla="*/ 69 w 133"/>
                  <a:gd name="T45" fmla="*/ 80 h 162"/>
                  <a:gd name="T46" fmla="*/ 68 w 133"/>
                  <a:gd name="T47" fmla="*/ 82 h 162"/>
                  <a:gd name="T48" fmla="*/ 67 w 133"/>
                  <a:gd name="T49" fmla="*/ 86 h 162"/>
                  <a:gd name="T50" fmla="*/ 61 w 133"/>
                  <a:gd name="T51" fmla="*/ 91 h 162"/>
                  <a:gd name="T52" fmla="*/ 56 w 133"/>
                  <a:gd name="T53" fmla="*/ 90 h 162"/>
                  <a:gd name="T54" fmla="*/ 55 w 133"/>
                  <a:gd name="T55" fmla="*/ 84 h 162"/>
                  <a:gd name="T56" fmla="*/ 56 w 133"/>
                  <a:gd name="T57" fmla="*/ 77 h 162"/>
                  <a:gd name="T58" fmla="*/ 59 w 133"/>
                  <a:gd name="T59" fmla="*/ 71 h 162"/>
                  <a:gd name="T60" fmla="*/ 66 w 133"/>
                  <a:gd name="T61" fmla="*/ 65 h 162"/>
                  <a:gd name="T62" fmla="*/ 70 w 133"/>
                  <a:gd name="T63" fmla="*/ 61 h 162"/>
                  <a:gd name="T64" fmla="*/ 73 w 133"/>
                  <a:gd name="T65" fmla="*/ 58 h 162"/>
                  <a:gd name="T66" fmla="*/ 74 w 133"/>
                  <a:gd name="T67" fmla="*/ 54 h 162"/>
                  <a:gd name="T68" fmla="*/ 71 w 133"/>
                  <a:gd name="T69" fmla="*/ 47 h 162"/>
                  <a:gd name="T70" fmla="*/ 63 w 133"/>
                  <a:gd name="T71" fmla="*/ 44 h 162"/>
                  <a:gd name="T72" fmla="*/ 54 w 133"/>
                  <a:gd name="T73" fmla="*/ 47 h 162"/>
                  <a:gd name="T74" fmla="*/ 50 w 133"/>
                  <a:gd name="T75" fmla="*/ 55 h 162"/>
                  <a:gd name="T76" fmla="*/ 43 w 133"/>
                  <a:gd name="T77" fmla="*/ 61 h 162"/>
                  <a:gd name="T78" fmla="*/ 60 w 133"/>
                  <a:gd name="T79" fmla="*/ 0 h 162"/>
                  <a:gd name="T80" fmla="*/ 2 w 133"/>
                  <a:gd name="T81" fmla="*/ 43 h 162"/>
                  <a:gd name="T82" fmla="*/ 23 w 133"/>
                  <a:gd name="T83" fmla="*/ 134 h 162"/>
                  <a:gd name="T84" fmla="*/ 16 w 133"/>
                  <a:gd name="T85" fmla="*/ 155 h 162"/>
                  <a:gd name="T86" fmla="*/ 26 w 133"/>
                  <a:gd name="T87" fmla="*/ 154 h 162"/>
                  <a:gd name="T88" fmla="*/ 64 w 133"/>
                  <a:gd name="T89" fmla="*/ 160 h 162"/>
                  <a:gd name="T90" fmla="*/ 77 w 133"/>
                  <a:gd name="T91" fmla="*/ 162 h 162"/>
                  <a:gd name="T92" fmla="*/ 88 w 133"/>
                  <a:gd name="T93" fmla="*/ 159 h 162"/>
                  <a:gd name="T94" fmla="*/ 90 w 133"/>
                  <a:gd name="T95" fmla="*/ 150 h 162"/>
                  <a:gd name="T96" fmla="*/ 100 w 133"/>
                  <a:gd name="T97" fmla="*/ 130 h 162"/>
                  <a:gd name="T98" fmla="*/ 121 w 133"/>
                  <a:gd name="T99" fmla="*/ 123 h 162"/>
                  <a:gd name="T100" fmla="*/ 119 w 133"/>
                  <a:gd name="T101" fmla="*/ 111 h 162"/>
                  <a:gd name="T102" fmla="*/ 123 w 133"/>
                  <a:gd name="T103" fmla="*/ 105 h 162"/>
                  <a:gd name="T104" fmla="*/ 121 w 133"/>
                  <a:gd name="T105" fmla="*/ 99 h 162"/>
                  <a:gd name="T106" fmla="*/ 122 w 133"/>
                  <a:gd name="T107" fmla="*/ 86 h 162"/>
                  <a:gd name="T108" fmla="*/ 133 w 133"/>
                  <a:gd name="T109" fmla="*/ 81 h 162"/>
                  <a:gd name="T110" fmla="*/ 121 w 133"/>
                  <a:gd name="T111" fmla="*/ 61 h 162"/>
                  <a:gd name="T112" fmla="*/ 123 w 133"/>
                  <a:gd name="T113" fmla="*/ 51 h 162"/>
                  <a:gd name="T114" fmla="*/ 115 w 133"/>
                  <a:gd name="T115" fmla="*/ 27 h 162"/>
                  <a:gd name="T116" fmla="*/ 62 w 133"/>
                  <a:gd name="T117" fmla="*/ 0 h 162"/>
                  <a:gd name="T118" fmla="*/ 60 w 133"/>
                  <a:gd name="T11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3" h="162">
                    <a:moveTo>
                      <a:pt x="62" y="112"/>
                    </a:moveTo>
                    <a:cubicBezTo>
                      <a:pt x="59" y="112"/>
                      <a:pt x="58" y="111"/>
                      <a:pt x="56" y="110"/>
                    </a:cubicBezTo>
                    <a:cubicBezTo>
                      <a:pt x="54" y="108"/>
                      <a:pt x="54" y="106"/>
                      <a:pt x="54" y="104"/>
                    </a:cubicBezTo>
                    <a:cubicBezTo>
                      <a:pt x="54" y="102"/>
                      <a:pt x="54" y="100"/>
                      <a:pt x="56" y="98"/>
                    </a:cubicBezTo>
                    <a:cubicBezTo>
                      <a:pt x="57" y="97"/>
                      <a:pt x="59" y="96"/>
                      <a:pt x="62" y="96"/>
                    </a:cubicBezTo>
                    <a:cubicBezTo>
                      <a:pt x="64" y="96"/>
                      <a:pt x="66" y="97"/>
                      <a:pt x="67" y="98"/>
                    </a:cubicBezTo>
                    <a:cubicBezTo>
                      <a:pt x="69" y="100"/>
                      <a:pt x="69" y="102"/>
                      <a:pt x="69" y="104"/>
                    </a:cubicBezTo>
                    <a:cubicBezTo>
                      <a:pt x="69" y="106"/>
                      <a:pt x="68" y="108"/>
                      <a:pt x="67" y="110"/>
                    </a:cubicBezTo>
                    <a:cubicBezTo>
                      <a:pt x="65" y="111"/>
                      <a:pt x="64" y="112"/>
                      <a:pt x="62" y="112"/>
                    </a:cubicBezTo>
                    <a:moveTo>
                      <a:pt x="43" y="61"/>
                    </a:moveTo>
                    <a:cubicBezTo>
                      <a:pt x="41" y="61"/>
                      <a:pt x="39" y="60"/>
                      <a:pt x="38" y="59"/>
                    </a:cubicBezTo>
                    <a:cubicBezTo>
                      <a:pt x="37" y="58"/>
                      <a:pt x="36" y="56"/>
                      <a:pt x="36" y="54"/>
                    </a:cubicBezTo>
                    <a:cubicBezTo>
                      <a:pt x="36" y="51"/>
                      <a:pt x="37" y="48"/>
                      <a:pt x="39" y="44"/>
                    </a:cubicBezTo>
                    <a:cubicBezTo>
                      <a:pt x="41" y="41"/>
                      <a:pt x="44" y="38"/>
                      <a:pt x="49" y="36"/>
                    </a:cubicBezTo>
                    <a:cubicBezTo>
                      <a:pt x="53" y="34"/>
                      <a:pt x="57" y="33"/>
                      <a:pt x="63" y="33"/>
                    </a:cubicBezTo>
                    <a:cubicBezTo>
                      <a:pt x="68" y="33"/>
                      <a:pt x="72" y="34"/>
                      <a:pt x="76" y="35"/>
                    </a:cubicBezTo>
                    <a:cubicBezTo>
                      <a:pt x="80" y="37"/>
                      <a:pt x="83" y="40"/>
                      <a:pt x="85" y="43"/>
                    </a:cubicBezTo>
                    <a:cubicBezTo>
                      <a:pt x="87" y="46"/>
                      <a:pt x="88" y="50"/>
                      <a:pt x="88" y="53"/>
                    </a:cubicBezTo>
                    <a:cubicBezTo>
                      <a:pt x="88" y="56"/>
                      <a:pt x="88" y="59"/>
                      <a:pt x="86" y="61"/>
                    </a:cubicBezTo>
                    <a:cubicBezTo>
                      <a:pt x="85" y="63"/>
                      <a:pt x="84" y="65"/>
                      <a:pt x="82" y="67"/>
                    </a:cubicBezTo>
                    <a:cubicBezTo>
                      <a:pt x="81" y="69"/>
                      <a:pt x="78" y="71"/>
                      <a:pt x="73" y="75"/>
                    </a:cubicBezTo>
                    <a:cubicBezTo>
                      <a:pt x="72" y="76"/>
                      <a:pt x="71" y="77"/>
                      <a:pt x="70" y="78"/>
                    </a:cubicBezTo>
                    <a:cubicBezTo>
                      <a:pt x="70" y="79"/>
                      <a:pt x="69" y="80"/>
                      <a:pt x="69" y="80"/>
                    </a:cubicBezTo>
                    <a:cubicBezTo>
                      <a:pt x="68" y="81"/>
                      <a:pt x="68" y="82"/>
                      <a:pt x="68" y="82"/>
                    </a:cubicBezTo>
                    <a:cubicBezTo>
                      <a:pt x="68" y="83"/>
                      <a:pt x="68" y="84"/>
                      <a:pt x="67" y="86"/>
                    </a:cubicBezTo>
                    <a:cubicBezTo>
                      <a:pt x="66" y="90"/>
                      <a:pt x="64" y="91"/>
                      <a:pt x="61" y="91"/>
                    </a:cubicBezTo>
                    <a:cubicBezTo>
                      <a:pt x="59" y="91"/>
                      <a:pt x="58" y="91"/>
                      <a:pt x="56" y="90"/>
                    </a:cubicBezTo>
                    <a:cubicBezTo>
                      <a:pt x="55" y="88"/>
                      <a:pt x="55" y="87"/>
                      <a:pt x="55" y="84"/>
                    </a:cubicBezTo>
                    <a:cubicBezTo>
                      <a:pt x="55" y="81"/>
                      <a:pt x="55" y="79"/>
                      <a:pt x="56" y="77"/>
                    </a:cubicBezTo>
                    <a:cubicBezTo>
                      <a:pt x="57" y="75"/>
                      <a:pt x="58" y="73"/>
                      <a:pt x="59" y="71"/>
                    </a:cubicBezTo>
                    <a:cubicBezTo>
                      <a:pt x="61" y="69"/>
                      <a:pt x="63" y="67"/>
                      <a:pt x="66" y="65"/>
                    </a:cubicBezTo>
                    <a:cubicBezTo>
                      <a:pt x="68" y="63"/>
                      <a:pt x="69" y="62"/>
                      <a:pt x="70" y="61"/>
                    </a:cubicBezTo>
                    <a:cubicBezTo>
                      <a:pt x="71" y="60"/>
                      <a:pt x="72" y="59"/>
                      <a:pt x="73" y="58"/>
                    </a:cubicBezTo>
                    <a:cubicBezTo>
                      <a:pt x="74" y="56"/>
                      <a:pt x="74" y="55"/>
                      <a:pt x="74" y="54"/>
                    </a:cubicBezTo>
                    <a:cubicBezTo>
                      <a:pt x="74" y="51"/>
                      <a:pt x="73" y="48"/>
                      <a:pt x="71" y="47"/>
                    </a:cubicBezTo>
                    <a:cubicBezTo>
                      <a:pt x="69" y="45"/>
                      <a:pt x="66" y="44"/>
                      <a:pt x="63" y="44"/>
                    </a:cubicBezTo>
                    <a:cubicBezTo>
                      <a:pt x="59" y="44"/>
                      <a:pt x="56" y="45"/>
                      <a:pt x="54" y="47"/>
                    </a:cubicBezTo>
                    <a:cubicBezTo>
                      <a:pt x="53" y="48"/>
                      <a:pt x="51" y="51"/>
                      <a:pt x="50" y="55"/>
                    </a:cubicBezTo>
                    <a:cubicBezTo>
                      <a:pt x="49" y="59"/>
                      <a:pt x="46" y="61"/>
                      <a:pt x="43" y="61"/>
                    </a:cubicBezTo>
                    <a:moveTo>
                      <a:pt x="60" y="0"/>
                    </a:moveTo>
                    <a:cubicBezTo>
                      <a:pt x="29" y="0"/>
                      <a:pt x="4" y="21"/>
                      <a:pt x="2" y="43"/>
                    </a:cubicBezTo>
                    <a:cubicBezTo>
                      <a:pt x="0" y="85"/>
                      <a:pt x="30" y="109"/>
                      <a:pt x="23" y="134"/>
                    </a:cubicBezTo>
                    <a:cubicBezTo>
                      <a:pt x="19" y="149"/>
                      <a:pt x="19" y="150"/>
                      <a:pt x="16" y="155"/>
                    </a:cubicBezTo>
                    <a:cubicBezTo>
                      <a:pt x="19" y="154"/>
                      <a:pt x="22" y="154"/>
                      <a:pt x="26" y="154"/>
                    </a:cubicBezTo>
                    <a:cubicBezTo>
                      <a:pt x="39" y="154"/>
                      <a:pt x="55" y="158"/>
                      <a:pt x="64" y="160"/>
                    </a:cubicBezTo>
                    <a:cubicBezTo>
                      <a:pt x="69" y="161"/>
                      <a:pt x="74" y="162"/>
                      <a:pt x="77" y="162"/>
                    </a:cubicBezTo>
                    <a:cubicBezTo>
                      <a:pt x="83" y="162"/>
                      <a:pt x="86" y="161"/>
                      <a:pt x="88" y="159"/>
                    </a:cubicBezTo>
                    <a:cubicBezTo>
                      <a:pt x="90" y="157"/>
                      <a:pt x="92" y="155"/>
                      <a:pt x="90" y="150"/>
                    </a:cubicBezTo>
                    <a:cubicBezTo>
                      <a:pt x="88" y="145"/>
                      <a:pt x="88" y="132"/>
                      <a:pt x="100" y="130"/>
                    </a:cubicBezTo>
                    <a:cubicBezTo>
                      <a:pt x="106" y="129"/>
                      <a:pt x="118" y="128"/>
                      <a:pt x="121" y="123"/>
                    </a:cubicBezTo>
                    <a:cubicBezTo>
                      <a:pt x="123" y="117"/>
                      <a:pt x="119" y="114"/>
                      <a:pt x="119" y="111"/>
                    </a:cubicBezTo>
                    <a:cubicBezTo>
                      <a:pt x="119" y="109"/>
                      <a:pt x="123" y="107"/>
                      <a:pt x="123" y="105"/>
                    </a:cubicBezTo>
                    <a:cubicBezTo>
                      <a:pt x="123" y="102"/>
                      <a:pt x="123" y="100"/>
                      <a:pt x="121" y="99"/>
                    </a:cubicBezTo>
                    <a:cubicBezTo>
                      <a:pt x="125" y="99"/>
                      <a:pt x="122" y="91"/>
                      <a:pt x="122" y="86"/>
                    </a:cubicBezTo>
                    <a:cubicBezTo>
                      <a:pt x="128" y="86"/>
                      <a:pt x="133" y="85"/>
                      <a:pt x="133" y="81"/>
                    </a:cubicBezTo>
                    <a:cubicBezTo>
                      <a:pt x="133" y="77"/>
                      <a:pt x="120" y="64"/>
                      <a:pt x="121" y="61"/>
                    </a:cubicBezTo>
                    <a:cubicBezTo>
                      <a:pt x="122" y="58"/>
                      <a:pt x="126" y="57"/>
                      <a:pt x="123" y="51"/>
                    </a:cubicBezTo>
                    <a:cubicBezTo>
                      <a:pt x="121" y="45"/>
                      <a:pt x="121" y="38"/>
                      <a:pt x="115" y="27"/>
                    </a:cubicBezTo>
                    <a:cubicBezTo>
                      <a:pt x="108" y="14"/>
                      <a:pt x="94" y="1"/>
                      <a:pt x="62" y="0"/>
                    </a:cubicBezTo>
                    <a:cubicBezTo>
                      <a:pt x="62" y="0"/>
                      <a:pt x="61" y="0"/>
                      <a:pt x="60" y="0"/>
                    </a:cubicBezTo>
                  </a:path>
                </a:pathLst>
              </a:custGeom>
              <a:solidFill>
                <a:srgbClr val="FFFFFF"/>
              </a:soli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8" name="Freeform 13"/>
              <p:cNvSpPr>
                <a:spLocks noEditPoints="1"/>
              </p:cNvSpPr>
              <p:nvPr/>
            </p:nvSpPr>
            <p:spPr bwMode="auto">
              <a:xfrm>
                <a:off x="10790" y="7827"/>
                <a:ext cx="900" cy="531"/>
              </a:xfrm>
              <a:custGeom>
                <a:avLst/>
                <a:gdLst>
                  <a:gd name="T0" fmla="*/ 95 w 143"/>
                  <a:gd name="T1" fmla="*/ 24 h 85"/>
                  <a:gd name="T2" fmla="*/ 80 w 143"/>
                  <a:gd name="T3" fmla="*/ 39 h 85"/>
                  <a:gd name="T4" fmla="*/ 77 w 143"/>
                  <a:gd name="T5" fmla="*/ 42 h 85"/>
                  <a:gd name="T6" fmla="*/ 95 w 143"/>
                  <a:gd name="T7" fmla="*/ 61 h 85"/>
                  <a:gd name="T8" fmla="*/ 103 w 143"/>
                  <a:gd name="T9" fmla="*/ 54 h 85"/>
                  <a:gd name="T10" fmla="*/ 96 w 143"/>
                  <a:gd name="T11" fmla="*/ 47 h 85"/>
                  <a:gd name="T12" fmla="*/ 143 w 143"/>
                  <a:gd name="T13" fmla="*/ 47 h 85"/>
                  <a:gd name="T14" fmla="*/ 143 w 143"/>
                  <a:gd name="T15" fmla="*/ 37 h 85"/>
                  <a:gd name="T16" fmla="*/ 96 w 143"/>
                  <a:gd name="T17" fmla="*/ 37 h 85"/>
                  <a:gd name="T18" fmla="*/ 103 w 143"/>
                  <a:gd name="T19" fmla="*/ 31 h 85"/>
                  <a:gd name="T20" fmla="*/ 95 w 143"/>
                  <a:gd name="T21" fmla="*/ 24 h 85"/>
                  <a:gd name="T22" fmla="*/ 95 w 143"/>
                  <a:gd name="T23" fmla="*/ 0 h 85"/>
                  <a:gd name="T24" fmla="*/ 59 w 143"/>
                  <a:gd name="T25" fmla="*/ 0 h 85"/>
                  <a:gd name="T26" fmla="*/ 34 w 143"/>
                  <a:gd name="T27" fmla="*/ 25 h 85"/>
                  <a:gd name="T28" fmla="*/ 34 w 143"/>
                  <a:gd name="T29" fmla="*/ 37 h 85"/>
                  <a:gd name="T30" fmla="*/ 19 w 143"/>
                  <a:gd name="T31" fmla="*/ 37 h 85"/>
                  <a:gd name="T32" fmla="*/ 26 w 143"/>
                  <a:gd name="T33" fmla="*/ 31 h 85"/>
                  <a:gd name="T34" fmla="*/ 18 w 143"/>
                  <a:gd name="T35" fmla="*/ 24 h 85"/>
                  <a:gd name="T36" fmla="*/ 3 w 143"/>
                  <a:gd name="T37" fmla="*/ 39 h 85"/>
                  <a:gd name="T38" fmla="*/ 3 w 143"/>
                  <a:gd name="T39" fmla="*/ 39 h 85"/>
                  <a:gd name="T40" fmla="*/ 0 w 143"/>
                  <a:gd name="T41" fmla="*/ 42 h 85"/>
                  <a:gd name="T42" fmla="*/ 18 w 143"/>
                  <a:gd name="T43" fmla="*/ 61 h 85"/>
                  <a:gd name="T44" fmla="*/ 26 w 143"/>
                  <a:gd name="T45" fmla="*/ 54 h 85"/>
                  <a:gd name="T46" fmla="*/ 19 w 143"/>
                  <a:gd name="T47" fmla="*/ 47 h 85"/>
                  <a:gd name="T48" fmla="*/ 34 w 143"/>
                  <a:gd name="T49" fmla="*/ 47 h 85"/>
                  <a:gd name="T50" fmla="*/ 34 w 143"/>
                  <a:gd name="T51" fmla="*/ 60 h 85"/>
                  <a:gd name="T52" fmla="*/ 59 w 143"/>
                  <a:gd name="T53" fmla="*/ 85 h 85"/>
                  <a:gd name="T54" fmla="*/ 95 w 143"/>
                  <a:gd name="T55" fmla="*/ 85 h 85"/>
                  <a:gd name="T56" fmla="*/ 120 w 143"/>
                  <a:gd name="T57" fmla="*/ 60 h 85"/>
                  <a:gd name="T58" fmla="*/ 120 w 143"/>
                  <a:gd name="T59" fmla="*/ 55 h 85"/>
                  <a:gd name="T60" fmla="*/ 110 w 143"/>
                  <a:gd name="T61" fmla="*/ 55 h 85"/>
                  <a:gd name="T62" fmla="*/ 110 w 143"/>
                  <a:gd name="T63" fmla="*/ 60 h 85"/>
                  <a:gd name="T64" fmla="*/ 95 w 143"/>
                  <a:gd name="T65" fmla="*/ 75 h 85"/>
                  <a:gd name="T66" fmla="*/ 59 w 143"/>
                  <a:gd name="T67" fmla="*/ 75 h 85"/>
                  <a:gd name="T68" fmla="*/ 44 w 143"/>
                  <a:gd name="T69" fmla="*/ 60 h 85"/>
                  <a:gd name="T70" fmla="*/ 44 w 143"/>
                  <a:gd name="T71" fmla="*/ 25 h 85"/>
                  <a:gd name="T72" fmla="*/ 59 w 143"/>
                  <a:gd name="T73" fmla="*/ 10 h 85"/>
                  <a:gd name="T74" fmla="*/ 95 w 143"/>
                  <a:gd name="T75" fmla="*/ 10 h 85"/>
                  <a:gd name="T76" fmla="*/ 110 w 143"/>
                  <a:gd name="T77" fmla="*/ 25 h 85"/>
                  <a:gd name="T78" fmla="*/ 110 w 143"/>
                  <a:gd name="T79" fmla="*/ 29 h 85"/>
                  <a:gd name="T80" fmla="*/ 120 w 143"/>
                  <a:gd name="T81" fmla="*/ 29 h 85"/>
                  <a:gd name="T82" fmla="*/ 120 w 143"/>
                  <a:gd name="T83" fmla="*/ 25 h 85"/>
                  <a:gd name="T84" fmla="*/ 95 w 143"/>
                  <a:gd name="T85"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3" h="85">
                    <a:moveTo>
                      <a:pt x="95" y="24"/>
                    </a:moveTo>
                    <a:cubicBezTo>
                      <a:pt x="80" y="39"/>
                      <a:pt x="80" y="39"/>
                      <a:pt x="80" y="39"/>
                    </a:cubicBezTo>
                    <a:cubicBezTo>
                      <a:pt x="77" y="42"/>
                      <a:pt x="77" y="42"/>
                      <a:pt x="77" y="42"/>
                    </a:cubicBezTo>
                    <a:cubicBezTo>
                      <a:pt x="95" y="61"/>
                      <a:pt x="95" y="61"/>
                      <a:pt x="95" y="61"/>
                    </a:cubicBezTo>
                    <a:cubicBezTo>
                      <a:pt x="103" y="54"/>
                      <a:pt x="103" y="54"/>
                      <a:pt x="103" y="54"/>
                    </a:cubicBezTo>
                    <a:cubicBezTo>
                      <a:pt x="96" y="47"/>
                      <a:pt x="96" y="47"/>
                      <a:pt x="96" y="47"/>
                    </a:cubicBezTo>
                    <a:cubicBezTo>
                      <a:pt x="143" y="47"/>
                      <a:pt x="143" y="47"/>
                      <a:pt x="143" y="47"/>
                    </a:cubicBezTo>
                    <a:cubicBezTo>
                      <a:pt x="143" y="37"/>
                      <a:pt x="143" y="37"/>
                      <a:pt x="143" y="37"/>
                    </a:cubicBezTo>
                    <a:cubicBezTo>
                      <a:pt x="96" y="37"/>
                      <a:pt x="96" y="37"/>
                      <a:pt x="96" y="37"/>
                    </a:cubicBezTo>
                    <a:cubicBezTo>
                      <a:pt x="103" y="31"/>
                      <a:pt x="103" y="31"/>
                      <a:pt x="103" y="31"/>
                    </a:cubicBezTo>
                    <a:cubicBezTo>
                      <a:pt x="95" y="24"/>
                      <a:pt x="95" y="24"/>
                      <a:pt x="95" y="24"/>
                    </a:cubicBezTo>
                    <a:moveTo>
                      <a:pt x="95" y="0"/>
                    </a:moveTo>
                    <a:cubicBezTo>
                      <a:pt x="59" y="0"/>
                      <a:pt x="59" y="0"/>
                      <a:pt x="59" y="0"/>
                    </a:cubicBezTo>
                    <a:cubicBezTo>
                      <a:pt x="45" y="0"/>
                      <a:pt x="34" y="11"/>
                      <a:pt x="34" y="25"/>
                    </a:cubicBezTo>
                    <a:cubicBezTo>
                      <a:pt x="34" y="37"/>
                      <a:pt x="34" y="37"/>
                      <a:pt x="34" y="37"/>
                    </a:cubicBezTo>
                    <a:cubicBezTo>
                      <a:pt x="19" y="37"/>
                      <a:pt x="19" y="37"/>
                      <a:pt x="19" y="37"/>
                    </a:cubicBezTo>
                    <a:cubicBezTo>
                      <a:pt x="26" y="31"/>
                      <a:pt x="26" y="31"/>
                      <a:pt x="26" y="31"/>
                    </a:cubicBezTo>
                    <a:cubicBezTo>
                      <a:pt x="18" y="24"/>
                      <a:pt x="18" y="24"/>
                      <a:pt x="18" y="24"/>
                    </a:cubicBezTo>
                    <a:cubicBezTo>
                      <a:pt x="3" y="39"/>
                      <a:pt x="3" y="39"/>
                      <a:pt x="3" y="39"/>
                    </a:cubicBezTo>
                    <a:cubicBezTo>
                      <a:pt x="3" y="39"/>
                      <a:pt x="3" y="39"/>
                      <a:pt x="3" y="39"/>
                    </a:cubicBezTo>
                    <a:cubicBezTo>
                      <a:pt x="0" y="42"/>
                      <a:pt x="0" y="42"/>
                      <a:pt x="0" y="42"/>
                    </a:cubicBezTo>
                    <a:cubicBezTo>
                      <a:pt x="18" y="61"/>
                      <a:pt x="18" y="61"/>
                      <a:pt x="18" y="61"/>
                    </a:cubicBezTo>
                    <a:cubicBezTo>
                      <a:pt x="26" y="54"/>
                      <a:pt x="26" y="54"/>
                      <a:pt x="26" y="54"/>
                    </a:cubicBezTo>
                    <a:cubicBezTo>
                      <a:pt x="19" y="47"/>
                      <a:pt x="19" y="47"/>
                      <a:pt x="19" y="47"/>
                    </a:cubicBezTo>
                    <a:cubicBezTo>
                      <a:pt x="34" y="47"/>
                      <a:pt x="34" y="47"/>
                      <a:pt x="34" y="47"/>
                    </a:cubicBezTo>
                    <a:cubicBezTo>
                      <a:pt x="34" y="60"/>
                      <a:pt x="34" y="60"/>
                      <a:pt x="34" y="60"/>
                    </a:cubicBezTo>
                    <a:cubicBezTo>
                      <a:pt x="34" y="73"/>
                      <a:pt x="45" y="85"/>
                      <a:pt x="59" y="85"/>
                    </a:cubicBezTo>
                    <a:cubicBezTo>
                      <a:pt x="95" y="85"/>
                      <a:pt x="95" y="85"/>
                      <a:pt x="95" y="85"/>
                    </a:cubicBezTo>
                    <a:cubicBezTo>
                      <a:pt x="109" y="85"/>
                      <a:pt x="120" y="73"/>
                      <a:pt x="120" y="60"/>
                    </a:cubicBezTo>
                    <a:cubicBezTo>
                      <a:pt x="120" y="55"/>
                      <a:pt x="120" y="55"/>
                      <a:pt x="120" y="55"/>
                    </a:cubicBezTo>
                    <a:cubicBezTo>
                      <a:pt x="110" y="55"/>
                      <a:pt x="110" y="55"/>
                      <a:pt x="110" y="55"/>
                    </a:cubicBezTo>
                    <a:cubicBezTo>
                      <a:pt x="110" y="60"/>
                      <a:pt x="110" y="60"/>
                      <a:pt x="110" y="60"/>
                    </a:cubicBezTo>
                    <a:cubicBezTo>
                      <a:pt x="110" y="68"/>
                      <a:pt x="103" y="75"/>
                      <a:pt x="95" y="75"/>
                    </a:cubicBezTo>
                    <a:cubicBezTo>
                      <a:pt x="59" y="75"/>
                      <a:pt x="59" y="75"/>
                      <a:pt x="59" y="75"/>
                    </a:cubicBezTo>
                    <a:cubicBezTo>
                      <a:pt x="51" y="75"/>
                      <a:pt x="44" y="68"/>
                      <a:pt x="44" y="60"/>
                    </a:cubicBezTo>
                    <a:cubicBezTo>
                      <a:pt x="44" y="25"/>
                      <a:pt x="44" y="25"/>
                      <a:pt x="44" y="25"/>
                    </a:cubicBezTo>
                    <a:cubicBezTo>
                      <a:pt x="44" y="17"/>
                      <a:pt x="51" y="10"/>
                      <a:pt x="59" y="10"/>
                    </a:cubicBezTo>
                    <a:cubicBezTo>
                      <a:pt x="95" y="10"/>
                      <a:pt x="95" y="10"/>
                      <a:pt x="95" y="10"/>
                    </a:cubicBezTo>
                    <a:cubicBezTo>
                      <a:pt x="103" y="10"/>
                      <a:pt x="110" y="17"/>
                      <a:pt x="110" y="25"/>
                    </a:cubicBezTo>
                    <a:cubicBezTo>
                      <a:pt x="110" y="29"/>
                      <a:pt x="110" y="29"/>
                      <a:pt x="110" y="29"/>
                    </a:cubicBezTo>
                    <a:cubicBezTo>
                      <a:pt x="120" y="29"/>
                      <a:pt x="120" y="29"/>
                      <a:pt x="120" y="29"/>
                    </a:cubicBezTo>
                    <a:cubicBezTo>
                      <a:pt x="120" y="25"/>
                      <a:pt x="120" y="25"/>
                      <a:pt x="120" y="25"/>
                    </a:cubicBezTo>
                    <a:cubicBezTo>
                      <a:pt x="120" y="11"/>
                      <a:pt x="109" y="0"/>
                      <a:pt x="95" y="0"/>
                    </a:cubicBezTo>
                  </a:path>
                </a:pathLst>
              </a:custGeom>
              <a:solidFill>
                <a:srgbClr val="FFFFFF"/>
              </a:soli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grpSp>
        <p:sp>
          <p:nvSpPr>
            <p:cNvPr id="19" name="椭圆 18"/>
            <p:cNvSpPr/>
            <p:nvPr/>
          </p:nvSpPr>
          <p:spPr>
            <a:xfrm>
              <a:off x="12776" y="3713"/>
              <a:ext cx="907" cy="907"/>
            </a:xfrm>
            <a:prstGeom prst="ellipse">
              <a:avLst/>
            </a:prstGeom>
            <a:gradFill>
              <a:gsLst>
                <a:gs pos="0">
                  <a:srgbClr val="5793F4"/>
                </a:gs>
                <a:gs pos="100000">
                  <a:srgbClr val="7030A0"/>
                </a:gs>
              </a:gsLst>
              <a:lin ang="5400000" scaled="0"/>
            </a:gradFill>
            <a:ln w="12700" cap="flat" cmpd="sng" algn="ctr">
              <a:noFill/>
              <a:prstDash val="solid"/>
              <a:miter lim="800000"/>
            </a:ln>
            <a:effectLst/>
          </p:spPr>
          <p:txBody>
            <a:bodyPr rtlCol="0" anchor="ctr"/>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0" name="Freeform 37"/>
            <p:cNvSpPr>
              <a:spLocks noEditPoints="1"/>
            </p:cNvSpPr>
            <p:nvPr/>
          </p:nvSpPr>
          <p:spPr bwMode="auto">
            <a:xfrm>
              <a:off x="12986" y="3922"/>
              <a:ext cx="486" cy="489"/>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1" name="椭圆 20"/>
            <p:cNvSpPr/>
            <p:nvPr/>
          </p:nvSpPr>
          <p:spPr>
            <a:xfrm>
              <a:off x="12773" y="7163"/>
              <a:ext cx="907" cy="907"/>
            </a:xfrm>
            <a:prstGeom prst="ellipse">
              <a:avLst/>
            </a:prstGeom>
            <a:gradFill>
              <a:gsLst>
                <a:gs pos="0">
                  <a:srgbClr val="5793F4"/>
                </a:gs>
                <a:gs pos="100000">
                  <a:srgbClr val="7030A0"/>
                </a:gs>
              </a:gsLst>
              <a:lin ang="5400000" scaled="0"/>
            </a:gradFill>
            <a:ln w="12700" cap="flat" cmpd="sng" algn="ctr">
              <a:noFill/>
              <a:prstDash val="solid"/>
              <a:miter lim="800000"/>
            </a:ln>
            <a:effectLst/>
          </p:spPr>
          <p:txBody>
            <a:bodyPr rtlCol="0" anchor="ctr"/>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2" name="Freeform 107"/>
            <p:cNvSpPr>
              <a:spLocks noEditPoints="1"/>
            </p:cNvSpPr>
            <p:nvPr/>
          </p:nvSpPr>
          <p:spPr bwMode="auto">
            <a:xfrm>
              <a:off x="12985" y="7362"/>
              <a:ext cx="510" cy="510"/>
            </a:xfrm>
            <a:custGeom>
              <a:avLst/>
              <a:gdLst>
                <a:gd name="T0" fmla="*/ 382 w 1019"/>
                <a:gd name="T1" fmla="*/ 16 h 1017"/>
                <a:gd name="T2" fmla="*/ 226 w 1019"/>
                <a:gd name="T3" fmla="*/ 87 h 1017"/>
                <a:gd name="T4" fmla="*/ 102 w 1019"/>
                <a:gd name="T5" fmla="*/ 204 h 1017"/>
                <a:gd name="T6" fmla="*/ 24 w 1019"/>
                <a:gd name="T7" fmla="*/ 358 h 1017"/>
                <a:gd name="T8" fmla="*/ 0 w 1019"/>
                <a:gd name="T9" fmla="*/ 509 h 1017"/>
                <a:gd name="T10" fmla="*/ 32 w 1019"/>
                <a:gd name="T11" fmla="*/ 684 h 1017"/>
                <a:gd name="T12" fmla="*/ 117 w 1019"/>
                <a:gd name="T13" fmla="*/ 832 h 1017"/>
                <a:gd name="T14" fmla="*/ 246 w 1019"/>
                <a:gd name="T15" fmla="*/ 943 h 1017"/>
                <a:gd name="T16" fmla="*/ 407 w 1019"/>
                <a:gd name="T17" fmla="*/ 1008 h 1017"/>
                <a:gd name="T18" fmla="*/ 562 w 1019"/>
                <a:gd name="T19" fmla="*/ 1015 h 1017"/>
                <a:gd name="T20" fmla="*/ 730 w 1019"/>
                <a:gd name="T21" fmla="*/ 967 h 1017"/>
                <a:gd name="T22" fmla="*/ 869 w 1019"/>
                <a:gd name="T23" fmla="*/ 868 h 1017"/>
                <a:gd name="T24" fmla="*/ 968 w 1019"/>
                <a:gd name="T25" fmla="*/ 729 h 1017"/>
                <a:gd name="T26" fmla="*/ 1015 w 1019"/>
                <a:gd name="T27" fmla="*/ 560 h 1017"/>
                <a:gd name="T28" fmla="*/ 1008 w 1019"/>
                <a:gd name="T29" fmla="*/ 406 h 1017"/>
                <a:gd name="T30" fmla="*/ 945 w 1019"/>
                <a:gd name="T31" fmla="*/ 245 h 1017"/>
                <a:gd name="T32" fmla="*/ 833 w 1019"/>
                <a:gd name="T33" fmla="*/ 116 h 1017"/>
                <a:gd name="T34" fmla="*/ 684 w 1019"/>
                <a:gd name="T35" fmla="*/ 30 h 1017"/>
                <a:gd name="T36" fmla="*/ 510 w 1019"/>
                <a:gd name="T37" fmla="*/ 0 h 1017"/>
                <a:gd name="T38" fmla="*/ 420 w 1019"/>
                <a:gd name="T39" fmla="*/ 944 h 1017"/>
                <a:gd name="T40" fmla="*/ 278 w 1019"/>
                <a:gd name="T41" fmla="*/ 890 h 1017"/>
                <a:gd name="T42" fmla="*/ 166 w 1019"/>
                <a:gd name="T43" fmla="*/ 792 h 1017"/>
                <a:gd name="T44" fmla="*/ 92 w 1019"/>
                <a:gd name="T45" fmla="*/ 661 h 1017"/>
                <a:gd name="T46" fmla="*/ 65 w 1019"/>
                <a:gd name="T47" fmla="*/ 509 h 1017"/>
                <a:gd name="T48" fmla="*/ 84 w 1019"/>
                <a:gd name="T49" fmla="*/ 377 h 1017"/>
                <a:gd name="T50" fmla="*/ 153 w 1019"/>
                <a:gd name="T51" fmla="*/ 243 h 1017"/>
                <a:gd name="T52" fmla="*/ 261 w 1019"/>
                <a:gd name="T53" fmla="*/ 140 h 1017"/>
                <a:gd name="T54" fmla="*/ 398 w 1019"/>
                <a:gd name="T55" fmla="*/ 78 h 1017"/>
                <a:gd name="T56" fmla="*/ 533 w 1019"/>
                <a:gd name="T57" fmla="*/ 64 h 1017"/>
                <a:gd name="T58" fmla="*/ 683 w 1019"/>
                <a:gd name="T59" fmla="*/ 99 h 1017"/>
                <a:gd name="T60" fmla="*/ 808 w 1019"/>
                <a:gd name="T61" fmla="*/ 179 h 1017"/>
                <a:gd name="T62" fmla="*/ 901 w 1019"/>
                <a:gd name="T63" fmla="*/ 296 h 1017"/>
                <a:gd name="T64" fmla="*/ 950 w 1019"/>
                <a:gd name="T65" fmla="*/ 441 h 1017"/>
                <a:gd name="T66" fmla="*/ 950 w 1019"/>
                <a:gd name="T67" fmla="*/ 576 h 1017"/>
                <a:gd name="T68" fmla="*/ 901 w 1019"/>
                <a:gd name="T69" fmla="*/ 721 h 1017"/>
                <a:gd name="T70" fmla="*/ 808 w 1019"/>
                <a:gd name="T71" fmla="*/ 838 h 1017"/>
                <a:gd name="T72" fmla="*/ 683 w 1019"/>
                <a:gd name="T73" fmla="*/ 919 h 1017"/>
                <a:gd name="T74" fmla="*/ 533 w 1019"/>
                <a:gd name="T75" fmla="*/ 953 h 1017"/>
                <a:gd name="T76" fmla="*/ 604 w 1019"/>
                <a:gd name="T77" fmla="*/ 521 h 1017"/>
                <a:gd name="T78" fmla="*/ 578 w 1019"/>
                <a:gd name="T79" fmla="*/ 442 h 1017"/>
                <a:gd name="T80" fmla="*/ 539 w 1019"/>
                <a:gd name="T81" fmla="*/ 146 h 1017"/>
                <a:gd name="T82" fmla="*/ 510 w 1019"/>
                <a:gd name="T83" fmla="*/ 127 h 1017"/>
                <a:gd name="T84" fmla="*/ 478 w 1019"/>
                <a:gd name="T85" fmla="*/ 153 h 1017"/>
                <a:gd name="T86" fmla="*/ 432 w 1019"/>
                <a:gd name="T87" fmla="*/ 453 h 1017"/>
                <a:gd name="T88" fmla="*/ 416 w 1019"/>
                <a:gd name="T89" fmla="*/ 528 h 1017"/>
                <a:gd name="T90" fmla="*/ 449 w 1019"/>
                <a:gd name="T91" fmla="*/ 582 h 1017"/>
                <a:gd name="T92" fmla="*/ 510 w 1019"/>
                <a:gd name="T93" fmla="*/ 604 h 1017"/>
                <a:gd name="T94" fmla="*/ 677 w 1019"/>
                <a:gd name="T95" fmla="*/ 730 h 1017"/>
                <a:gd name="T96" fmla="*/ 713 w 1019"/>
                <a:gd name="T97" fmla="*/ 736 h 1017"/>
                <a:gd name="T98" fmla="*/ 732 w 1019"/>
                <a:gd name="T99" fmla="*/ 707 h 1017"/>
                <a:gd name="T100" fmla="*/ 510 w 1019"/>
                <a:gd name="T101" fmla="*/ 541 h 1017"/>
                <a:gd name="T102" fmla="*/ 478 w 1019"/>
                <a:gd name="T103" fmla="*/ 515 h 1017"/>
                <a:gd name="T104" fmla="*/ 492 w 1019"/>
                <a:gd name="T105" fmla="*/ 482 h 1017"/>
                <a:gd name="T106" fmla="*/ 527 w 1019"/>
                <a:gd name="T107" fmla="*/ 482 h 1017"/>
                <a:gd name="T108" fmla="*/ 541 w 1019"/>
                <a:gd name="T109" fmla="*/ 515 h 1017"/>
                <a:gd name="T110" fmla="*/ 510 w 1019"/>
                <a:gd name="T111" fmla="*/ 54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510" y="0"/>
                  </a:moveTo>
                  <a:lnTo>
                    <a:pt x="510" y="0"/>
                  </a:lnTo>
                  <a:lnTo>
                    <a:pt x="483" y="0"/>
                  </a:lnTo>
                  <a:lnTo>
                    <a:pt x="457" y="2"/>
                  </a:lnTo>
                  <a:lnTo>
                    <a:pt x="432" y="6"/>
                  </a:lnTo>
                  <a:lnTo>
                    <a:pt x="407" y="10"/>
                  </a:lnTo>
                  <a:lnTo>
                    <a:pt x="382" y="16"/>
                  </a:lnTo>
                  <a:lnTo>
                    <a:pt x="359" y="23"/>
                  </a:lnTo>
                  <a:lnTo>
                    <a:pt x="335" y="30"/>
                  </a:lnTo>
                  <a:lnTo>
                    <a:pt x="312" y="40"/>
                  </a:lnTo>
                  <a:lnTo>
                    <a:pt x="289" y="50"/>
                  </a:lnTo>
                  <a:lnTo>
                    <a:pt x="268" y="61"/>
                  </a:lnTo>
                  <a:lnTo>
                    <a:pt x="246" y="73"/>
                  </a:lnTo>
                  <a:lnTo>
                    <a:pt x="226" y="87"/>
                  </a:lnTo>
                  <a:lnTo>
                    <a:pt x="205" y="101"/>
                  </a:lnTo>
                  <a:lnTo>
                    <a:pt x="186" y="116"/>
                  </a:lnTo>
                  <a:lnTo>
                    <a:pt x="168" y="132"/>
                  </a:lnTo>
                  <a:lnTo>
                    <a:pt x="150" y="149"/>
                  </a:lnTo>
                  <a:lnTo>
                    <a:pt x="133" y="167"/>
                  </a:lnTo>
                  <a:lnTo>
                    <a:pt x="117" y="185"/>
                  </a:lnTo>
                  <a:lnTo>
                    <a:pt x="102" y="204"/>
                  </a:lnTo>
                  <a:lnTo>
                    <a:pt x="87" y="225"/>
                  </a:lnTo>
                  <a:lnTo>
                    <a:pt x="74" y="245"/>
                  </a:lnTo>
                  <a:lnTo>
                    <a:pt x="63" y="266"/>
                  </a:lnTo>
                  <a:lnTo>
                    <a:pt x="51" y="288"/>
                  </a:lnTo>
                  <a:lnTo>
                    <a:pt x="41" y="310"/>
                  </a:lnTo>
                  <a:lnTo>
                    <a:pt x="32" y="334"/>
                  </a:lnTo>
                  <a:lnTo>
                    <a:pt x="24" y="358"/>
                  </a:lnTo>
                  <a:lnTo>
                    <a:pt x="16" y="382"/>
                  </a:lnTo>
                  <a:lnTo>
                    <a:pt x="11" y="406"/>
                  </a:lnTo>
                  <a:lnTo>
                    <a:pt x="7" y="432"/>
                  </a:lnTo>
                  <a:lnTo>
                    <a:pt x="4" y="456"/>
                  </a:lnTo>
                  <a:lnTo>
                    <a:pt x="1" y="483"/>
                  </a:lnTo>
                  <a:lnTo>
                    <a:pt x="0" y="509"/>
                  </a:lnTo>
                  <a:lnTo>
                    <a:pt x="0" y="509"/>
                  </a:lnTo>
                  <a:lnTo>
                    <a:pt x="1" y="535"/>
                  </a:lnTo>
                  <a:lnTo>
                    <a:pt x="4" y="560"/>
                  </a:lnTo>
                  <a:lnTo>
                    <a:pt x="7" y="586"/>
                  </a:lnTo>
                  <a:lnTo>
                    <a:pt x="11" y="611"/>
                  </a:lnTo>
                  <a:lnTo>
                    <a:pt x="16" y="635"/>
                  </a:lnTo>
                  <a:lnTo>
                    <a:pt x="24" y="660"/>
                  </a:lnTo>
                  <a:lnTo>
                    <a:pt x="32" y="684"/>
                  </a:lnTo>
                  <a:lnTo>
                    <a:pt x="41" y="706"/>
                  </a:lnTo>
                  <a:lnTo>
                    <a:pt x="51" y="729"/>
                  </a:lnTo>
                  <a:lnTo>
                    <a:pt x="63" y="751"/>
                  </a:lnTo>
                  <a:lnTo>
                    <a:pt x="74" y="773"/>
                  </a:lnTo>
                  <a:lnTo>
                    <a:pt x="87" y="793"/>
                  </a:lnTo>
                  <a:lnTo>
                    <a:pt x="102" y="812"/>
                  </a:lnTo>
                  <a:lnTo>
                    <a:pt x="117" y="832"/>
                  </a:lnTo>
                  <a:lnTo>
                    <a:pt x="133" y="851"/>
                  </a:lnTo>
                  <a:lnTo>
                    <a:pt x="150" y="868"/>
                  </a:lnTo>
                  <a:lnTo>
                    <a:pt x="168" y="885"/>
                  </a:lnTo>
                  <a:lnTo>
                    <a:pt x="186" y="902"/>
                  </a:lnTo>
                  <a:lnTo>
                    <a:pt x="205" y="917"/>
                  </a:lnTo>
                  <a:lnTo>
                    <a:pt x="226" y="930"/>
                  </a:lnTo>
                  <a:lnTo>
                    <a:pt x="246" y="943"/>
                  </a:lnTo>
                  <a:lnTo>
                    <a:pt x="268" y="956"/>
                  </a:lnTo>
                  <a:lnTo>
                    <a:pt x="289" y="967"/>
                  </a:lnTo>
                  <a:lnTo>
                    <a:pt x="312" y="978"/>
                  </a:lnTo>
                  <a:lnTo>
                    <a:pt x="335" y="986"/>
                  </a:lnTo>
                  <a:lnTo>
                    <a:pt x="359" y="995"/>
                  </a:lnTo>
                  <a:lnTo>
                    <a:pt x="382" y="1001"/>
                  </a:lnTo>
                  <a:lnTo>
                    <a:pt x="407" y="1008"/>
                  </a:lnTo>
                  <a:lnTo>
                    <a:pt x="432" y="1012"/>
                  </a:lnTo>
                  <a:lnTo>
                    <a:pt x="457" y="1015"/>
                  </a:lnTo>
                  <a:lnTo>
                    <a:pt x="483" y="1017"/>
                  </a:lnTo>
                  <a:lnTo>
                    <a:pt x="510" y="1017"/>
                  </a:lnTo>
                  <a:lnTo>
                    <a:pt x="510" y="1017"/>
                  </a:lnTo>
                  <a:lnTo>
                    <a:pt x="536" y="1017"/>
                  </a:lnTo>
                  <a:lnTo>
                    <a:pt x="562" y="1015"/>
                  </a:lnTo>
                  <a:lnTo>
                    <a:pt x="587" y="1012"/>
                  </a:lnTo>
                  <a:lnTo>
                    <a:pt x="612" y="1008"/>
                  </a:lnTo>
                  <a:lnTo>
                    <a:pt x="637" y="1001"/>
                  </a:lnTo>
                  <a:lnTo>
                    <a:pt x="660" y="995"/>
                  </a:lnTo>
                  <a:lnTo>
                    <a:pt x="684" y="986"/>
                  </a:lnTo>
                  <a:lnTo>
                    <a:pt x="707" y="978"/>
                  </a:lnTo>
                  <a:lnTo>
                    <a:pt x="730" y="967"/>
                  </a:lnTo>
                  <a:lnTo>
                    <a:pt x="751" y="956"/>
                  </a:lnTo>
                  <a:lnTo>
                    <a:pt x="773" y="943"/>
                  </a:lnTo>
                  <a:lnTo>
                    <a:pt x="793" y="930"/>
                  </a:lnTo>
                  <a:lnTo>
                    <a:pt x="814" y="917"/>
                  </a:lnTo>
                  <a:lnTo>
                    <a:pt x="833" y="902"/>
                  </a:lnTo>
                  <a:lnTo>
                    <a:pt x="851" y="885"/>
                  </a:lnTo>
                  <a:lnTo>
                    <a:pt x="869" y="868"/>
                  </a:lnTo>
                  <a:lnTo>
                    <a:pt x="886" y="851"/>
                  </a:lnTo>
                  <a:lnTo>
                    <a:pt x="902" y="832"/>
                  </a:lnTo>
                  <a:lnTo>
                    <a:pt x="917" y="812"/>
                  </a:lnTo>
                  <a:lnTo>
                    <a:pt x="932" y="793"/>
                  </a:lnTo>
                  <a:lnTo>
                    <a:pt x="945" y="773"/>
                  </a:lnTo>
                  <a:lnTo>
                    <a:pt x="956" y="751"/>
                  </a:lnTo>
                  <a:lnTo>
                    <a:pt x="968" y="729"/>
                  </a:lnTo>
                  <a:lnTo>
                    <a:pt x="978" y="706"/>
                  </a:lnTo>
                  <a:lnTo>
                    <a:pt x="988" y="684"/>
                  </a:lnTo>
                  <a:lnTo>
                    <a:pt x="995" y="660"/>
                  </a:lnTo>
                  <a:lnTo>
                    <a:pt x="1003" y="635"/>
                  </a:lnTo>
                  <a:lnTo>
                    <a:pt x="1008" y="611"/>
                  </a:lnTo>
                  <a:lnTo>
                    <a:pt x="1012" y="586"/>
                  </a:lnTo>
                  <a:lnTo>
                    <a:pt x="1015" y="560"/>
                  </a:lnTo>
                  <a:lnTo>
                    <a:pt x="1018" y="535"/>
                  </a:lnTo>
                  <a:lnTo>
                    <a:pt x="1019" y="509"/>
                  </a:lnTo>
                  <a:lnTo>
                    <a:pt x="1019" y="509"/>
                  </a:lnTo>
                  <a:lnTo>
                    <a:pt x="1018" y="483"/>
                  </a:lnTo>
                  <a:lnTo>
                    <a:pt x="1015" y="456"/>
                  </a:lnTo>
                  <a:lnTo>
                    <a:pt x="1012" y="432"/>
                  </a:lnTo>
                  <a:lnTo>
                    <a:pt x="1008" y="406"/>
                  </a:lnTo>
                  <a:lnTo>
                    <a:pt x="1003" y="382"/>
                  </a:lnTo>
                  <a:lnTo>
                    <a:pt x="995" y="358"/>
                  </a:lnTo>
                  <a:lnTo>
                    <a:pt x="988" y="334"/>
                  </a:lnTo>
                  <a:lnTo>
                    <a:pt x="978" y="310"/>
                  </a:lnTo>
                  <a:lnTo>
                    <a:pt x="968" y="288"/>
                  </a:lnTo>
                  <a:lnTo>
                    <a:pt x="956" y="266"/>
                  </a:lnTo>
                  <a:lnTo>
                    <a:pt x="945" y="245"/>
                  </a:lnTo>
                  <a:lnTo>
                    <a:pt x="932" y="225"/>
                  </a:lnTo>
                  <a:lnTo>
                    <a:pt x="917" y="204"/>
                  </a:lnTo>
                  <a:lnTo>
                    <a:pt x="902" y="185"/>
                  </a:lnTo>
                  <a:lnTo>
                    <a:pt x="886" y="167"/>
                  </a:lnTo>
                  <a:lnTo>
                    <a:pt x="869" y="149"/>
                  </a:lnTo>
                  <a:lnTo>
                    <a:pt x="851" y="132"/>
                  </a:lnTo>
                  <a:lnTo>
                    <a:pt x="833" y="116"/>
                  </a:lnTo>
                  <a:lnTo>
                    <a:pt x="814" y="101"/>
                  </a:lnTo>
                  <a:lnTo>
                    <a:pt x="793" y="87"/>
                  </a:lnTo>
                  <a:lnTo>
                    <a:pt x="773" y="73"/>
                  </a:lnTo>
                  <a:lnTo>
                    <a:pt x="751" y="61"/>
                  </a:lnTo>
                  <a:lnTo>
                    <a:pt x="730" y="50"/>
                  </a:lnTo>
                  <a:lnTo>
                    <a:pt x="707" y="40"/>
                  </a:lnTo>
                  <a:lnTo>
                    <a:pt x="684" y="30"/>
                  </a:lnTo>
                  <a:lnTo>
                    <a:pt x="660" y="23"/>
                  </a:lnTo>
                  <a:lnTo>
                    <a:pt x="637" y="16"/>
                  </a:lnTo>
                  <a:lnTo>
                    <a:pt x="612" y="10"/>
                  </a:lnTo>
                  <a:lnTo>
                    <a:pt x="587" y="6"/>
                  </a:lnTo>
                  <a:lnTo>
                    <a:pt x="562" y="2"/>
                  </a:lnTo>
                  <a:lnTo>
                    <a:pt x="536" y="0"/>
                  </a:lnTo>
                  <a:lnTo>
                    <a:pt x="510" y="0"/>
                  </a:lnTo>
                  <a:lnTo>
                    <a:pt x="510" y="0"/>
                  </a:lnTo>
                  <a:close/>
                  <a:moveTo>
                    <a:pt x="510" y="954"/>
                  </a:moveTo>
                  <a:lnTo>
                    <a:pt x="510" y="954"/>
                  </a:lnTo>
                  <a:lnTo>
                    <a:pt x="486" y="953"/>
                  </a:lnTo>
                  <a:lnTo>
                    <a:pt x="464" y="952"/>
                  </a:lnTo>
                  <a:lnTo>
                    <a:pt x="441" y="949"/>
                  </a:lnTo>
                  <a:lnTo>
                    <a:pt x="420" y="944"/>
                  </a:lnTo>
                  <a:lnTo>
                    <a:pt x="398" y="940"/>
                  </a:lnTo>
                  <a:lnTo>
                    <a:pt x="377" y="934"/>
                  </a:lnTo>
                  <a:lnTo>
                    <a:pt x="357" y="927"/>
                  </a:lnTo>
                  <a:lnTo>
                    <a:pt x="336" y="919"/>
                  </a:lnTo>
                  <a:lnTo>
                    <a:pt x="317" y="910"/>
                  </a:lnTo>
                  <a:lnTo>
                    <a:pt x="298" y="900"/>
                  </a:lnTo>
                  <a:lnTo>
                    <a:pt x="278" y="890"/>
                  </a:lnTo>
                  <a:lnTo>
                    <a:pt x="261" y="878"/>
                  </a:lnTo>
                  <a:lnTo>
                    <a:pt x="243" y="865"/>
                  </a:lnTo>
                  <a:lnTo>
                    <a:pt x="227" y="852"/>
                  </a:lnTo>
                  <a:lnTo>
                    <a:pt x="211" y="838"/>
                  </a:lnTo>
                  <a:lnTo>
                    <a:pt x="195" y="823"/>
                  </a:lnTo>
                  <a:lnTo>
                    <a:pt x="180" y="808"/>
                  </a:lnTo>
                  <a:lnTo>
                    <a:pt x="166" y="792"/>
                  </a:lnTo>
                  <a:lnTo>
                    <a:pt x="153" y="775"/>
                  </a:lnTo>
                  <a:lnTo>
                    <a:pt x="140" y="758"/>
                  </a:lnTo>
                  <a:lnTo>
                    <a:pt x="129" y="740"/>
                  </a:lnTo>
                  <a:lnTo>
                    <a:pt x="118" y="721"/>
                  </a:lnTo>
                  <a:lnTo>
                    <a:pt x="109" y="702"/>
                  </a:lnTo>
                  <a:lnTo>
                    <a:pt x="99" y="682"/>
                  </a:lnTo>
                  <a:lnTo>
                    <a:pt x="92" y="661"/>
                  </a:lnTo>
                  <a:lnTo>
                    <a:pt x="84" y="641"/>
                  </a:lnTo>
                  <a:lnTo>
                    <a:pt x="79" y="619"/>
                  </a:lnTo>
                  <a:lnTo>
                    <a:pt x="73" y="598"/>
                  </a:lnTo>
                  <a:lnTo>
                    <a:pt x="69" y="576"/>
                  </a:lnTo>
                  <a:lnTo>
                    <a:pt x="67" y="554"/>
                  </a:lnTo>
                  <a:lnTo>
                    <a:pt x="65" y="531"/>
                  </a:lnTo>
                  <a:lnTo>
                    <a:pt x="65" y="509"/>
                  </a:lnTo>
                  <a:lnTo>
                    <a:pt x="65" y="509"/>
                  </a:lnTo>
                  <a:lnTo>
                    <a:pt x="65" y="486"/>
                  </a:lnTo>
                  <a:lnTo>
                    <a:pt x="67" y="464"/>
                  </a:lnTo>
                  <a:lnTo>
                    <a:pt x="69" y="441"/>
                  </a:lnTo>
                  <a:lnTo>
                    <a:pt x="73" y="419"/>
                  </a:lnTo>
                  <a:lnTo>
                    <a:pt x="79" y="397"/>
                  </a:lnTo>
                  <a:lnTo>
                    <a:pt x="84" y="377"/>
                  </a:lnTo>
                  <a:lnTo>
                    <a:pt x="92" y="355"/>
                  </a:lnTo>
                  <a:lnTo>
                    <a:pt x="99" y="336"/>
                  </a:lnTo>
                  <a:lnTo>
                    <a:pt x="109" y="316"/>
                  </a:lnTo>
                  <a:lnTo>
                    <a:pt x="118" y="296"/>
                  </a:lnTo>
                  <a:lnTo>
                    <a:pt x="129" y="278"/>
                  </a:lnTo>
                  <a:lnTo>
                    <a:pt x="140" y="260"/>
                  </a:lnTo>
                  <a:lnTo>
                    <a:pt x="153" y="243"/>
                  </a:lnTo>
                  <a:lnTo>
                    <a:pt x="166" y="226"/>
                  </a:lnTo>
                  <a:lnTo>
                    <a:pt x="180" y="209"/>
                  </a:lnTo>
                  <a:lnTo>
                    <a:pt x="195" y="194"/>
                  </a:lnTo>
                  <a:lnTo>
                    <a:pt x="211" y="179"/>
                  </a:lnTo>
                  <a:lnTo>
                    <a:pt x="227" y="166"/>
                  </a:lnTo>
                  <a:lnTo>
                    <a:pt x="243" y="152"/>
                  </a:lnTo>
                  <a:lnTo>
                    <a:pt x="261" y="140"/>
                  </a:lnTo>
                  <a:lnTo>
                    <a:pt x="278" y="128"/>
                  </a:lnTo>
                  <a:lnTo>
                    <a:pt x="298" y="117"/>
                  </a:lnTo>
                  <a:lnTo>
                    <a:pt x="317" y="108"/>
                  </a:lnTo>
                  <a:lnTo>
                    <a:pt x="336" y="99"/>
                  </a:lnTo>
                  <a:lnTo>
                    <a:pt x="357" y="90"/>
                  </a:lnTo>
                  <a:lnTo>
                    <a:pt x="377" y="84"/>
                  </a:lnTo>
                  <a:lnTo>
                    <a:pt x="398" y="78"/>
                  </a:lnTo>
                  <a:lnTo>
                    <a:pt x="420" y="72"/>
                  </a:lnTo>
                  <a:lnTo>
                    <a:pt x="441" y="69"/>
                  </a:lnTo>
                  <a:lnTo>
                    <a:pt x="464" y="66"/>
                  </a:lnTo>
                  <a:lnTo>
                    <a:pt x="486" y="64"/>
                  </a:lnTo>
                  <a:lnTo>
                    <a:pt x="510" y="64"/>
                  </a:lnTo>
                  <a:lnTo>
                    <a:pt x="510" y="64"/>
                  </a:lnTo>
                  <a:lnTo>
                    <a:pt x="533" y="64"/>
                  </a:lnTo>
                  <a:lnTo>
                    <a:pt x="555" y="66"/>
                  </a:lnTo>
                  <a:lnTo>
                    <a:pt x="578" y="69"/>
                  </a:lnTo>
                  <a:lnTo>
                    <a:pt x="599" y="72"/>
                  </a:lnTo>
                  <a:lnTo>
                    <a:pt x="621" y="78"/>
                  </a:lnTo>
                  <a:lnTo>
                    <a:pt x="642" y="84"/>
                  </a:lnTo>
                  <a:lnTo>
                    <a:pt x="662" y="90"/>
                  </a:lnTo>
                  <a:lnTo>
                    <a:pt x="683" y="99"/>
                  </a:lnTo>
                  <a:lnTo>
                    <a:pt x="702" y="108"/>
                  </a:lnTo>
                  <a:lnTo>
                    <a:pt x="721" y="117"/>
                  </a:lnTo>
                  <a:lnTo>
                    <a:pt x="741" y="128"/>
                  </a:lnTo>
                  <a:lnTo>
                    <a:pt x="758" y="140"/>
                  </a:lnTo>
                  <a:lnTo>
                    <a:pt x="776" y="152"/>
                  </a:lnTo>
                  <a:lnTo>
                    <a:pt x="792" y="166"/>
                  </a:lnTo>
                  <a:lnTo>
                    <a:pt x="808" y="179"/>
                  </a:lnTo>
                  <a:lnTo>
                    <a:pt x="824" y="194"/>
                  </a:lnTo>
                  <a:lnTo>
                    <a:pt x="839" y="209"/>
                  </a:lnTo>
                  <a:lnTo>
                    <a:pt x="853" y="226"/>
                  </a:lnTo>
                  <a:lnTo>
                    <a:pt x="866" y="243"/>
                  </a:lnTo>
                  <a:lnTo>
                    <a:pt x="879" y="260"/>
                  </a:lnTo>
                  <a:lnTo>
                    <a:pt x="890" y="278"/>
                  </a:lnTo>
                  <a:lnTo>
                    <a:pt x="901" y="296"/>
                  </a:lnTo>
                  <a:lnTo>
                    <a:pt x="911" y="316"/>
                  </a:lnTo>
                  <a:lnTo>
                    <a:pt x="920" y="336"/>
                  </a:lnTo>
                  <a:lnTo>
                    <a:pt x="927" y="355"/>
                  </a:lnTo>
                  <a:lnTo>
                    <a:pt x="935" y="377"/>
                  </a:lnTo>
                  <a:lnTo>
                    <a:pt x="940" y="397"/>
                  </a:lnTo>
                  <a:lnTo>
                    <a:pt x="946" y="419"/>
                  </a:lnTo>
                  <a:lnTo>
                    <a:pt x="950" y="441"/>
                  </a:lnTo>
                  <a:lnTo>
                    <a:pt x="952" y="464"/>
                  </a:lnTo>
                  <a:lnTo>
                    <a:pt x="954" y="486"/>
                  </a:lnTo>
                  <a:lnTo>
                    <a:pt x="955" y="509"/>
                  </a:lnTo>
                  <a:lnTo>
                    <a:pt x="955" y="509"/>
                  </a:lnTo>
                  <a:lnTo>
                    <a:pt x="954" y="531"/>
                  </a:lnTo>
                  <a:lnTo>
                    <a:pt x="952" y="554"/>
                  </a:lnTo>
                  <a:lnTo>
                    <a:pt x="950" y="576"/>
                  </a:lnTo>
                  <a:lnTo>
                    <a:pt x="946" y="598"/>
                  </a:lnTo>
                  <a:lnTo>
                    <a:pt x="940" y="619"/>
                  </a:lnTo>
                  <a:lnTo>
                    <a:pt x="935" y="641"/>
                  </a:lnTo>
                  <a:lnTo>
                    <a:pt x="927" y="661"/>
                  </a:lnTo>
                  <a:lnTo>
                    <a:pt x="920" y="682"/>
                  </a:lnTo>
                  <a:lnTo>
                    <a:pt x="911" y="702"/>
                  </a:lnTo>
                  <a:lnTo>
                    <a:pt x="901" y="721"/>
                  </a:lnTo>
                  <a:lnTo>
                    <a:pt x="890" y="740"/>
                  </a:lnTo>
                  <a:lnTo>
                    <a:pt x="879" y="758"/>
                  </a:lnTo>
                  <a:lnTo>
                    <a:pt x="866" y="775"/>
                  </a:lnTo>
                  <a:lnTo>
                    <a:pt x="853" y="792"/>
                  </a:lnTo>
                  <a:lnTo>
                    <a:pt x="839" y="808"/>
                  </a:lnTo>
                  <a:lnTo>
                    <a:pt x="824" y="823"/>
                  </a:lnTo>
                  <a:lnTo>
                    <a:pt x="808" y="838"/>
                  </a:lnTo>
                  <a:lnTo>
                    <a:pt x="792" y="852"/>
                  </a:lnTo>
                  <a:lnTo>
                    <a:pt x="776" y="865"/>
                  </a:lnTo>
                  <a:lnTo>
                    <a:pt x="758" y="878"/>
                  </a:lnTo>
                  <a:lnTo>
                    <a:pt x="741" y="890"/>
                  </a:lnTo>
                  <a:lnTo>
                    <a:pt x="721" y="900"/>
                  </a:lnTo>
                  <a:lnTo>
                    <a:pt x="702" y="910"/>
                  </a:lnTo>
                  <a:lnTo>
                    <a:pt x="683" y="919"/>
                  </a:lnTo>
                  <a:lnTo>
                    <a:pt x="662" y="927"/>
                  </a:lnTo>
                  <a:lnTo>
                    <a:pt x="642" y="934"/>
                  </a:lnTo>
                  <a:lnTo>
                    <a:pt x="621" y="940"/>
                  </a:lnTo>
                  <a:lnTo>
                    <a:pt x="599" y="944"/>
                  </a:lnTo>
                  <a:lnTo>
                    <a:pt x="578" y="949"/>
                  </a:lnTo>
                  <a:lnTo>
                    <a:pt x="555" y="952"/>
                  </a:lnTo>
                  <a:lnTo>
                    <a:pt x="533" y="953"/>
                  </a:lnTo>
                  <a:lnTo>
                    <a:pt x="510" y="954"/>
                  </a:lnTo>
                  <a:lnTo>
                    <a:pt x="510" y="954"/>
                  </a:lnTo>
                  <a:close/>
                  <a:moveTo>
                    <a:pt x="593" y="555"/>
                  </a:moveTo>
                  <a:lnTo>
                    <a:pt x="593" y="555"/>
                  </a:lnTo>
                  <a:lnTo>
                    <a:pt x="598" y="544"/>
                  </a:lnTo>
                  <a:lnTo>
                    <a:pt x="601" y="532"/>
                  </a:lnTo>
                  <a:lnTo>
                    <a:pt x="604" y="521"/>
                  </a:lnTo>
                  <a:lnTo>
                    <a:pt x="604" y="509"/>
                  </a:lnTo>
                  <a:lnTo>
                    <a:pt x="604" y="509"/>
                  </a:lnTo>
                  <a:lnTo>
                    <a:pt x="603" y="494"/>
                  </a:lnTo>
                  <a:lnTo>
                    <a:pt x="600" y="479"/>
                  </a:lnTo>
                  <a:lnTo>
                    <a:pt x="595" y="466"/>
                  </a:lnTo>
                  <a:lnTo>
                    <a:pt x="587" y="453"/>
                  </a:lnTo>
                  <a:lnTo>
                    <a:pt x="578" y="442"/>
                  </a:lnTo>
                  <a:lnTo>
                    <a:pt x="567" y="433"/>
                  </a:lnTo>
                  <a:lnTo>
                    <a:pt x="555" y="425"/>
                  </a:lnTo>
                  <a:lnTo>
                    <a:pt x="541" y="419"/>
                  </a:lnTo>
                  <a:lnTo>
                    <a:pt x="541" y="159"/>
                  </a:lnTo>
                  <a:lnTo>
                    <a:pt x="541" y="159"/>
                  </a:lnTo>
                  <a:lnTo>
                    <a:pt x="541" y="153"/>
                  </a:lnTo>
                  <a:lnTo>
                    <a:pt x="539" y="146"/>
                  </a:lnTo>
                  <a:lnTo>
                    <a:pt x="536" y="141"/>
                  </a:lnTo>
                  <a:lnTo>
                    <a:pt x="532" y="137"/>
                  </a:lnTo>
                  <a:lnTo>
                    <a:pt x="527" y="132"/>
                  </a:lnTo>
                  <a:lnTo>
                    <a:pt x="522" y="130"/>
                  </a:lnTo>
                  <a:lnTo>
                    <a:pt x="515" y="128"/>
                  </a:lnTo>
                  <a:lnTo>
                    <a:pt x="510" y="127"/>
                  </a:lnTo>
                  <a:lnTo>
                    <a:pt x="510" y="127"/>
                  </a:lnTo>
                  <a:lnTo>
                    <a:pt x="504" y="128"/>
                  </a:lnTo>
                  <a:lnTo>
                    <a:pt x="497" y="130"/>
                  </a:lnTo>
                  <a:lnTo>
                    <a:pt x="492" y="132"/>
                  </a:lnTo>
                  <a:lnTo>
                    <a:pt x="488" y="137"/>
                  </a:lnTo>
                  <a:lnTo>
                    <a:pt x="483" y="141"/>
                  </a:lnTo>
                  <a:lnTo>
                    <a:pt x="480" y="146"/>
                  </a:lnTo>
                  <a:lnTo>
                    <a:pt x="478" y="153"/>
                  </a:lnTo>
                  <a:lnTo>
                    <a:pt x="478" y="159"/>
                  </a:lnTo>
                  <a:lnTo>
                    <a:pt x="478" y="419"/>
                  </a:lnTo>
                  <a:lnTo>
                    <a:pt x="478" y="419"/>
                  </a:lnTo>
                  <a:lnTo>
                    <a:pt x="464" y="425"/>
                  </a:lnTo>
                  <a:lnTo>
                    <a:pt x="452" y="433"/>
                  </a:lnTo>
                  <a:lnTo>
                    <a:pt x="441" y="442"/>
                  </a:lnTo>
                  <a:lnTo>
                    <a:pt x="432" y="453"/>
                  </a:lnTo>
                  <a:lnTo>
                    <a:pt x="424" y="466"/>
                  </a:lnTo>
                  <a:lnTo>
                    <a:pt x="419" y="479"/>
                  </a:lnTo>
                  <a:lnTo>
                    <a:pt x="416" y="494"/>
                  </a:lnTo>
                  <a:lnTo>
                    <a:pt x="415" y="509"/>
                  </a:lnTo>
                  <a:lnTo>
                    <a:pt x="415" y="509"/>
                  </a:lnTo>
                  <a:lnTo>
                    <a:pt x="415" y="518"/>
                  </a:lnTo>
                  <a:lnTo>
                    <a:pt x="416" y="528"/>
                  </a:lnTo>
                  <a:lnTo>
                    <a:pt x="419" y="537"/>
                  </a:lnTo>
                  <a:lnTo>
                    <a:pt x="422" y="545"/>
                  </a:lnTo>
                  <a:lnTo>
                    <a:pt x="425" y="554"/>
                  </a:lnTo>
                  <a:lnTo>
                    <a:pt x="431" y="562"/>
                  </a:lnTo>
                  <a:lnTo>
                    <a:pt x="436" y="569"/>
                  </a:lnTo>
                  <a:lnTo>
                    <a:pt x="442" y="576"/>
                  </a:lnTo>
                  <a:lnTo>
                    <a:pt x="449" y="582"/>
                  </a:lnTo>
                  <a:lnTo>
                    <a:pt x="456" y="588"/>
                  </a:lnTo>
                  <a:lnTo>
                    <a:pt x="464" y="593"/>
                  </a:lnTo>
                  <a:lnTo>
                    <a:pt x="472" y="597"/>
                  </a:lnTo>
                  <a:lnTo>
                    <a:pt x="481" y="600"/>
                  </a:lnTo>
                  <a:lnTo>
                    <a:pt x="491" y="602"/>
                  </a:lnTo>
                  <a:lnTo>
                    <a:pt x="499" y="603"/>
                  </a:lnTo>
                  <a:lnTo>
                    <a:pt x="510" y="604"/>
                  </a:lnTo>
                  <a:lnTo>
                    <a:pt x="510" y="604"/>
                  </a:lnTo>
                  <a:lnTo>
                    <a:pt x="519" y="603"/>
                  </a:lnTo>
                  <a:lnTo>
                    <a:pt x="528" y="602"/>
                  </a:lnTo>
                  <a:lnTo>
                    <a:pt x="537" y="600"/>
                  </a:lnTo>
                  <a:lnTo>
                    <a:pt x="545" y="597"/>
                  </a:lnTo>
                  <a:lnTo>
                    <a:pt x="677" y="730"/>
                  </a:lnTo>
                  <a:lnTo>
                    <a:pt x="677" y="730"/>
                  </a:lnTo>
                  <a:lnTo>
                    <a:pt x="683" y="734"/>
                  </a:lnTo>
                  <a:lnTo>
                    <a:pt x="688" y="736"/>
                  </a:lnTo>
                  <a:lnTo>
                    <a:pt x="695" y="738"/>
                  </a:lnTo>
                  <a:lnTo>
                    <a:pt x="700" y="740"/>
                  </a:lnTo>
                  <a:lnTo>
                    <a:pt x="700" y="740"/>
                  </a:lnTo>
                  <a:lnTo>
                    <a:pt x="706" y="738"/>
                  </a:lnTo>
                  <a:lnTo>
                    <a:pt x="713" y="736"/>
                  </a:lnTo>
                  <a:lnTo>
                    <a:pt x="718" y="734"/>
                  </a:lnTo>
                  <a:lnTo>
                    <a:pt x="722" y="730"/>
                  </a:lnTo>
                  <a:lnTo>
                    <a:pt x="722" y="730"/>
                  </a:lnTo>
                  <a:lnTo>
                    <a:pt x="727" y="724"/>
                  </a:lnTo>
                  <a:lnTo>
                    <a:pt x="730" y="719"/>
                  </a:lnTo>
                  <a:lnTo>
                    <a:pt x="731" y="714"/>
                  </a:lnTo>
                  <a:lnTo>
                    <a:pt x="732" y="707"/>
                  </a:lnTo>
                  <a:lnTo>
                    <a:pt x="731" y="701"/>
                  </a:lnTo>
                  <a:lnTo>
                    <a:pt x="730" y="696"/>
                  </a:lnTo>
                  <a:lnTo>
                    <a:pt x="727" y="690"/>
                  </a:lnTo>
                  <a:lnTo>
                    <a:pt x="722" y="685"/>
                  </a:lnTo>
                  <a:lnTo>
                    <a:pt x="593" y="555"/>
                  </a:lnTo>
                  <a:close/>
                  <a:moveTo>
                    <a:pt x="510" y="541"/>
                  </a:moveTo>
                  <a:lnTo>
                    <a:pt x="510" y="541"/>
                  </a:lnTo>
                  <a:lnTo>
                    <a:pt x="504" y="540"/>
                  </a:lnTo>
                  <a:lnTo>
                    <a:pt x="497" y="538"/>
                  </a:lnTo>
                  <a:lnTo>
                    <a:pt x="492" y="535"/>
                  </a:lnTo>
                  <a:lnTo>
                    <a:pt x="488" y="531"/>
                  </a:lnTo>
                  <a:lnTo>
                    <a:pt x="483" y="526"/>
                  </a:lnTo>
                  <a:lnTo>
                    <a:pt x="480" y="521"/>
                  </a:lnTo>
                  <a:lnTo>
                    <a:pt x="478" y="515"/>
                  </a:lnTo>
                  <a:lnTo>
                    <a:pt x="478" y="509"/>
                  </a:lnTo>
                  <a:lnTo>
                    <a:pt x="478" y="509"/>
                  </a:lnTo>
                  <a:lnTo>
                    <a:pt x="478" y="502"/>
                  </a:lnTo>
                  <a:lnTo>
                    <a:pt x="480" y="496"/>
                  </a:lnTo>
                  <a:lnTo>
                    <a:pt x="483" y="491"/>
                  </a:lnTo>
                  <a:lnTo>
                    <a:pt x="488" y="486"/>
                  </a:lnTo>
                  <a:lnTo>
                    <a:pt x="492" y="482"/>
                  </a:lnTo>
                  <a:lnTo>
                    <a:pt x="497" y="480"/>
                  </a:lnTo>
                  <a:lnTo>
                    <a:pt x="504" y="478"/>
                  </a:lnTo>
                  <a:lnTo>
                    <a:pt x="510" y="477"/>
                  </a:lnTo>
                  <a:lnTo>
                    <a:pt x="510" y="477"/>
                  </a:lnTo>
                  <a:lnTo>
                    <a:pt x="515" y="478"/>
                  </a:lnTo>
                  <a:lnTo>
                    <a:pt x="522" y="480"/>
                  </a:lnTo>
                  <a:lnTo>
                    <a:pt x="527" y="482"/>
                  </a:lnTo>
                  <a:lnTo>
                    <a:pt x="532" y="486"/>
                  </a:lnTo>
                  <a:lnTo>
                    <a:pt x="536" y="491"/>
                  </a:lnTo>
                  <a:lnTo>
                    <a:pt x="539" y="496"/>
                  </a:lnTo>
                  <a:lnTo>
                    <a:pt x="541" y="502"/>
                  </a:lnTo>
                  <a:lnTo>
                    <a:pt x="541" y="509"/>
                  </a:lnTo>
                  <a:lnTo>
                    <a:pt x="541" y="509"/>
                  </a:lnTo>
                  <a:lnTo>
                    <a:pt x="541" y="515"/>
                  </a:lnTo>
                  <a:lnTo>
                    <a:pt x="539" y="521"/>
                  </a:lnTo>
                  <a:lnTo>
                    <a:pt x="536" y="526"/>
                  </a:lnTo>
                  <a:lnTo>
                    <a:pt x="532" y="531"/>
                  </a:lnTo>
                  <a:lnTo>
                    <a:pt x="527" y="535"/>
                  </a:lnTo>
                  <a:lnTo>
                    <a:pt x="522" y="538"/>
                  </a:lnTo>
                  <a:lnTo>
                    <a:pt x="515" y="540"/>
                  </a:lnTo>
                  <a:lnTo>
                    <a:pt x="510" y="541"/>
                  </a:lnTo>
                  <a:lnTo>
                    <a:pt x="510" y="54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3" name="椭圆 22"/>
            <p:cNvSpPr/>
            <p:nvPr/>
          </p:nvSpPr>
          <p:spPr>
            <a:xfrm>
              <a:off x="1393" y="3736"/>
              <a:ext cx="907" cy="907"/>
            </a:xfrm>
            <a:prstGeom prst="ellipse">
              <a:avLst/>
            </a:prstGeom>
            <a:gradFill>
              <a:gsLst>
                <a:gs pos="0">
                  <a:srgbClr val="5793F4"/>
                </a:gs>
                <a:gs pos="100000">
                  <a:srgbClr val="7030A0"/>
                </a:gs>
              </a:gsLst>
              <a:lin ang="5400000" scaled="0"/>
            </a:gradFill>
            <a:ln w="12700" cap="flat" cmpd="sng" algn="ctr">
              <a:noFill/>
              <a:prstDash val="solid"/>
              <a:miter lim="800000"/>
            </a:ln>
            <a:effectLst/>
          </p:spPr>
          <p:txBody>
            <a:bodyPr rtlCol="0" anchor="ctr"/>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4" name="Freeform 37"/>
            <p:cNvSpPr>
              <a:spLocks noEditPoints="1"/>
            </p:cNvSpPr>
            <p:nvPr/>
          </p:nvSpPr>
          <p:spPr bwMode="auto">
            <a:xfrm>
              <a:off x="1603" y="3945"/>
              <a:ext cx="486" cy="489"/>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5" name="椭圆 24"/>
            <p:cNvSpPr/>
            <p:nvPr/>
          </p:nvSpPr>
          <p:spPr>
            <a:xfrm>
              <a:off x="1367" y="7163"/>
              <a:ext cx="907" cy="907"/>
            </a:xfrm>
            <a:prstGeom prst="ellipse">
              <a:avLst/>
            </a:prstGeom>
            <a:gradFill>
              <a:gsLst>
                <a:gs pos="0">
                  <a:srgbClr val="5793F4"/>
                </a:gs>
                <a:gs pos="100000">
                  <a:srgbClr val="7030A0"/>
                </a:gs>
              </a:gsLst>
              <a:lin ang="5400000" scaled="0"/>
            </a:gradFill>
            <a:ln w="12700" cap="flat" cmpd="sng" algn="ctr">
              <a:noFill/>
              <a:prstDash val="solid"/>
              <a:miter lim="800000"/>
            </a:ln>
            <a:effectLst/>
          </p:spPr>
          <p:txBody>
            <a:bodyPr rtlCol="0" anchor="ctr"/>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31" name="Freeform 107"/>
            <p:cNvSpPr>
              <a:spLocks noEditPoints="1"/>
            </p:cNvSpPr>
            <p:nvPr/>
          </p:nvSpPr>
          <p:spPr bwMode="auto">
            <a:xfrm>
              <a:off x="1579" y="7362"/>
              <a:ext cx="510" cy="510"/>
            </a:xfrm>
            <a:custGeom>
              <a:avLst/>
              <a:gdLst>
                <a:gd name="T0" fmla="*/ 382 w 1019"/>
                <a:gd name="T1" fmla="*/ 16 h 1017"/>
                <a:gd name="T2" fmla="*/ 226 w 1019"/>
                <a:gd name="T3" fmla="*/ 87 h 1017"/>
                <a:gd name="T4" fmla="*/ 102 w 1019"/>
                <a:gd name="T5" fmla="*/ 204 h 1017"/>
                <a:gd name="T6" fmla="*/ 24 w 1019"/>
                <a:gd name="T7" fmla="*/ 358 h 1017"/>
                <a:gd name="T8" fmla="*/ 0 w 1019"/>
                <a:gd name="T9" fmla="*/ 509 h 1017"/>
                <a:gd name="T10" fmla="*/ 32 w 1019"/>
                <a:gd name="T11" fmla="*/ 684 h 1017"/>
                <a:gd name="T12" fmla="*/ 117 w 1019"/>
                <a:gd name="T13" fmla="*/ 832 h 1017"/>
                <a:gd name="T14" fmla="*/ 246 w 1019"/>
                <a:gd name="T15" fmla="*/ 943 h 1017"/>
                <a:gd name="T16" fmla="*/ 407 w 1019"/>
                <a:gd name="T17" fmla="*/ 1008 h 1017"/>
                <a:gd name="T18" fmla="*/ 562 w 1019"/>
                <a:gd name="T19" fmla="*/ 1015 h 1017"/>
                <a:gd name="T20" fmla="*/ 730 w 1019"/>
                <a:gd name="T21" fmla="*/ 967 h 1017"/>
                <a:gd name="T22" fmla="*/ 869 w 1019"/>
                <a:gd name="T23" fmla="*/ 868 h 1017"/>
                <a:gd name="T24" fmla="*/ 968 w 1019"/>
                <a:gd name="T25" fmla="*/ 729 h 1017"/>
                <a:gd name="T26" fmla="*/ 1015 w 1019"/>
                <a:gd name="T27" fmla="*/ 560 h 1017"/>
                <a:gd name="T28" fmla="*/ 1008 w 1019"/>
                <a:gd name="T29" fmla="*/ 406 h 1017"/>
                <a:gd name="T30" fmla="*/ 945 w 1019"/>
                <a:gd name="T31" fmla="*/ 245 h 1017"/>
                <a:gd name="T32" fmla="*/ 833 w 1019"/>
                <a:gd name="T33" fmla="*/ 116 h 1017"/>
                <a:gd name="T34" fmla="*/ 684 w 1019"/>
                <a:gd name="T35" fmla="*/ 30 h 1017"/>
                <a:gd name="T36" fmla="*/ 510 w 1019"/>
                <a:gd name="T37" fmla="*/ 0 h 1017"/>
                <a:gd name="T38" fmla="*/ 420 w 1019"/>
                <a:gd name="T39" fmla="*/ 944 h 1017"/>
                <a:gd name="T40" fmla="*/ 278 w 1019"/>
                <a:gd name="T41" fmla="*/ 890 h 1017"/>
                <a:gd name="T42" fmla="*/ 166 w 1019"/>
                <a:gd name="T43" fmla="*/ 792 h 1017"/>
                <a:gd name="T44" fmla="*/ 92 w 1019"/>
                <a:gd name="T45" fmla="*/ 661 h 1017"/>
                <a:gd name="T46" fmla="*/ 65 w 1019"/>
                <a:gd name="T47" fmla="*/ 509 h 1017"/>
                <a:gd name="T48" fmla="*/ 84 w 1019"/>
                <a:gd name="T49" fmla="*/ 377 h 1017"/>
                <a:gd name="T50" fmla="*/ 153 w 1019"/>
                <a:gd name="T51" fmla="*/ 243 h 1017"/>
                <a:gd name="T52" fmla="*/ 261 w 1019"/>
                <a:gd name="T53" fmla="*/ 140 h 1017"/>
                <a:gd name="T54" fmla="*/ 398 w 1019"/>
                <a:gd name="T55" fmla="*/ 78 h 1017"/>
                <a:gd name="T56" fmla="*/ 533 w 1019"/>
                <a:gd name="T57" fmla="*/ 64 h 1017"/>
                <a:gd name="T58" fmla="*/ 683 w 1019"/>
                <a:gd name="T59" fmla="*/ 99 h 1017"/>
                <a:gd name="T60" fmla="*/ 808 w 1019"/>
                <a:gd name="T61" fmla="*/ 179 h 1017"/>
                <a:gd name="T62" fmla="*/ 901 w 1019"/>
                <a:gd name="T63" fmla="*/ 296 h 1017"/>
                <a:gd name="T64" fmla="*/ 950 w 1019"/>
                <a:gd name="T65" fmla="*/ 441 h 1017"/>
                <a:gd name="T66" fmla="*/ 950 w 1019"/>
                <a:gd name="T67" fmla="*/ 576 h 1017"/>
                <a:gd name="T68" fmla="*/ 901 w 1019"/>
                <a:gd name="T69" fmla="*/ 721 h 1017"/>
                <a:gd name="T70" fmla="*/ 808 w 1019"/>
                <a:gd name="T71" fmla="*/ 838 h 1017"/>
                <a:gd name="T72" fmla="*/ 683 w 1019"/>
                <a:gd name="T73" fmla="*/ 919 h 1017"/>
                <a:gd name="T74" fmla="*/ 533 w 1019"/>
                <a:gd name="T75" fmla="*/ 953 h 1017"/>
                <a:gd name="T76" fmla="*/ 604 w 1019"/>
                <a:gd name="T77" fmla="*/ 521 h 1017"/>
                <a:gd name="T78" fmla="*/ 578 w 1019"/>
                <a:gd name="T79" fmla="*/ 442 h 1017"/>
                <a:gd name="T80" fmla="*/ 539 w 1019"/>
                <a:gd name="T81" fmla="*/ 146 h 1017"/>
                <a:gd name="T82" fmla="*/ 510 w 1019"/>
                <a:gd name="T83" fmla="*/ 127 h 1017"/>
                <a:gd name="T84" fmla="*/ 478 w 1019"/>
                <a:gd name="T85" fmla="*/ 153 h 1017"/>
                <a:gd name="T86" fmla="*/ 432 w 1019"/>
                <a:gd name="T87" fmla="*/ 453 h 1017"/>
                <a:gd name="T88" fmla="*/ 416 w 1019"/>
                <a:gd name="T89" fmla="*/ 528 h 1017"/>
                <a:gd name="T90" fmla="*/ 449 w 1019"/>
                <a:gd name="T91" fmla="*/ 582 h 1017"/>
                <a:gd name="T92" fmla="*/ 510 w 1019"/>
                <a:gd name="T93" fmla="*/ 604 h 1017"/>
                <a:gd name="T94" fmla="*/ 677 w 1019"/>
                <a:gd name="T95" fmla="*/ 730 h 1017"/>
                <a:gd name="T96" fmla="*/ 713 w 1019"/>
                <a:gd name="T97" fmla="*/ 736 h 1017"/>
                <a:gd name="T98" fmla="*/ 732 w 1019"/>
                <a:gd name="T99" fmla="*/ 707 h 1017"/>
                <a:gd name="T100" fmla="*/ 510 w 1019"/>
                <a:gd name="T101" fmla="*/ 541 h 1017"/>
                <a:gd name="T102" fmla="*/ 478 w 1019"/>
                <a:gd name="T103" fmla="*/ 515 h 1017"/>
                <a:gd name="T104" fmla="*/ 492 w 1019"/>
                <a:gd name="T105" fmla="*/ 482 h 1017"/>
                <a:gd name="T106" fmla="*/ 527 w 1019"/>
                <a:gd name="T107" fmla="*/ 482 h 1017"/>
                <a:gd name="T108" fmla="*/ 541 w 1019"/>
                <a:gd name="T109" fmla="*/ 515 h 1017"/>
                <a:gd name="T110" fmla="*/ 510 w 1019"/>
                <a:gd name="T111" fmla="*/ 54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510" y="0"/>
                  </a:moveTo>
                  <a:lnTo>
                    <a:pt x="510" y="0"/>
                  </a:lnTo>
                  <a:lnTo>
                    <a:pt x="483" y="0"/>
                  </a:lnTo>
                  <a:lnTo>
                    <a:pt x="457" y="2"/>
                  </a:lnTo>
                  <a:lnTo>
                    <a:pt x="432" y="6"/>
                  </a:lnTo>
                  <a:lnTo>
                    <a:pt x="407" y="10"/>
                  </a:lnTo>
                  <a:lnTo>
                    <a:pt x="382" y="16"/>
                  </a:lnTo>
                  <a:lnTo>
                    <a:pt x="359" y="23"/>
                  </a:lnTo>
                  <a:lnTo>
                    <a:pt x="335" y="30"/>
                  </a:lnTo>
                  <a:lnTo>
                    <a:pt x="312" y="40"/>
                  </a:lnTo>
                  <a:lnTo>
                    <a:pt x="289" y="50"/>
                  </a:lnTo>
                  <a:lnTo>
                    <a:pt x="268" y="61"/>
                  </a:lnTo>
                  <a:lnTo>
                    <a:pt x="246" y="73"/>
                  </a:lnTo>
                  <a:lnTo>
                    <a:pt x="226" y="87"/>
                  </a:lnTo>
                  <a:lnTo>
                    <a:pt x="205" y="101"/>
                  </a:lnTo>
                  <a:lnTo>
                    <a:pt x="186" y="116"/>
                  </a:lnTo>
                  <a:lnTo>
                    <a:pt x="168" y="132"/>
                  </a:lnTo>
                  <a:lnTo>
                    <a:pt x="150" y="149"/>
                  </a:lnTo>
                  <a:lnTo>
                    <a:pt x="133" y="167"/>
                  </a:lnTo>
                  <a:lnTo>
                    <a:pt x="117" y="185"/>
                  </a:lnTo>
                  <a:lnTo>
                    <a:pt x="102" y="204"/>
                  </a:lnTo>
                  <a:lnTo>
                    <a:pt x="87" y="225"/>
                  </a:lnTo>
                  <a:lnTo>
                    <a:pt x="74" y="245"/>
                  </a:lnTo>
                  <a:lnTo>
                    <a:pt x="63" y="266"/>
                  </a:lnTo>
                  <a:lnTo>
                    <a:pt x="51" y="288"/>
                  </a:lnTo>
                  <a:lnTo>
                    <a:pt x="41" y="310"/>
                  </a:lnTo>
                  <a:lnTo>
                    <a:pt x="32" y="334"/>
                  </a:lnTo>
                  <a:lnTo>
                    <a:pt x="24" y="358"/>
                  </a:lnTo>
                  <a:lnTo>
                    <a:pt x="16" y="382"/>
                  </a:lnTo>
                  <a:lnTo>
                    <a:pt x="11" y="406"/>
                  </a:lnTo>
                  <a:lnTo>
                    <a:pt x="7" y="432"/>
                  </a:lnTo>
                  <a:lnTo>
                    <a:pt x="4" y="456"/>
                  </a:lnTo>
                  <a:lnTo>
                    <a:pt x="1" y="483"/>
                  </a:lnTo>
                  <a:lnTo>
                    <a:pt x="0" y="509"/>
                  </a:lnTo>
                  <a:lnTo>
                    <a:pt x="0" y="509"/>
                  </a:lnTo>
                  <a:lnTo>
                    <a:pt x="1" y="535"/>
                  </a:lnTo>
                  <a:lnTo>
                    <a:pt x="4" y="560"/>
                  </a:lnTo>
                  <a:lnTo>
                    <a:pt x="7" y="586"/>
                  </a:lnTo>
                  <a:lnTo>
                    <a:pt x="11" y="611"/>
                  </a:lnTo>
                  <a:lnTo>
                    <a:pt x="16" y="635"/>
                  </a:lnTo>
                  <a:lnTo>
                    <a:pt x="24" y="660"/>
                  </a:lnTo>
                  <a:lnTo>
                    <a:pt x="32" y="684"/>
                  </a:lnTo>
                  <a:lnTo>
                    <a:pt x="41" y="706"/>
                  </a:lnTo>
                  <a:lnTo>
                    <a:pt x="51" y="729"/>
                  </a:lnTo>
                  <a:lnTo>
                    <a:pt x="63" y="751"/>
                  </a:lnTo>
                  <a:lnTo>
                    <a:pt x="74" y="773"/>
                  </a:lnTo>
                  <a:lnTo>
                    <a:pt x="87" y="793"/>
                  </a:lnTo>
                  <a:lnTo>
                    <a:pt x="102" y="812"/>
                  </a:lnTo>
                  <a:lnTo>
                    <a:pt x="117" y="832"/>
                  </a:lnTo>
                  <a:lnTo>
                    <a:pt x="133" y="851"/>
                  </a:lnTo>
                  <a:lnTo>
                    <a:pt x="150" y="868"/>
                  </a:lnTo>
                  <a:lnTo>
                    <a:pt x="168" y="885"/>
                  </a:lnTo>
                  <a:lnTo>
                    <a:pt x="186" y="902"/>
                  </a:lnTo>
                  <a:lnTo>
                    <a:pt x="205" y="917"/>
                  </a:lnTo>
                  <a:lnTo>
                    <a:pt x="226" y="930"/>
                  </a:lnTo>
                  <a:lnTo>
                    <a:pt x="246" y="943"/>
                  </a:lnTo>
                  <a:lnTo>
                    <a:pt x="268" y="956"/>
                  </a:lnTo>
                  <a:lnTo>
                    <a:pt x="289" y="967"/>
                  </a:lnTo>
                  <a:lnTo>
                    <a:pt x="312" y="978"/>
                  </a:lnTo>
                  <a:lnTo>
                    <a:pt x="335" y="986"/>
                  </a:lnTo>
                  <a:lnTo>
                    <a:pt x="359" y="995"/>
                  </a:lnTo>
                  <a:lnTo>
                    <a:pt x="382" y="1001"/>
                  </a:lnTo>
                  <a:lnTo>
                    <a:pt x="407" y="1008"/>
                  </a:lnTo>
                  <a:lnTo>
                    <a:pt x="432" y="1012"/>
                  </a:lnTo>
                  <a:lnTo>
                    <a:pt x="457" y="1015"/>
                  </a:lnTo>
                  <a:lnTo>
                    <a:pt x="483" y="1017"/>
                  </a:lnTo>
                  <a:lnTo>
                    <a:pt x="510" y="1017"/>
                  </a:lnTo>
                  <a:lnTo>
                    <a:pt x="510" y="1017"/>
                  </a:lnTo>
                  <a:lnTo>
                    <a:pt x="536" y="1017"/>
                  </a:lnTo>
                  <a:lnTo>
                    <a:pt x="562" y="1015"/>
                  </a:lnTo>
                  <a:lnTo>
                    <a:pt x="587" y="1012"/>
                  </a:lnTo>
                  <a:lnTo>
                    <a:pt x="612" y="1008"/>
                  </a:lnTo>
                  <a:lnTo>
                    <a:pt x="637" y="1001"/>
                  </a:lnTo>
                  <a:lnTo>
                    <a:pt x="660" y="995"/>
                  </a:lnTo>
                  <a:lnTo>
                    <a:pt x="684" y="986"/>
                  </a:lnTo>
                  <a:lnTo>
                    <a:pt x="707" y="978"/>
                  </a:lnTo>
                  <a:lnTo>
                    <a:pt x="730" y="967"/>
                  </a:lnTo>
                  <a:lnTo>
                    <a:pt x="751" y="956"/>
                  </a:lnTo>
                  <a:lnTo>
                    <a:pt x="773" y="943"/>
                  </a:lnTo>
                  <a:lnTo>
                    <a:pt x="793" y="930"/>
                  </a:lnTo>
                  <a:lnTo>
                    <a:pt x="814" y="917"/>
                  </a:lnTo>
                  <a:lnTo>
                    <a:pt x="833" y="902"/>
                  </a:lnTo>
                  <a:lnTo>
                    <a:pt x="851" y="885"/>
                  </a:lnTo>
                  <a:lnTo>
                    <a:pt x="869" y="868"/>
                  </a:lnTo>
                  <a:lnTo>
                    <a:pt x="886" y="851"/>
                  </a:lnTo>
                  <a:lnTo>
                    <a:pt x="902" y="832"/>
                  </a:lnTo>
                  <a:lnTo>
                    <a:pt x="917" y="812"/>
                  </a:lnTo>
                  <a:lnTo>
                    <a:pt x="932" y="793"/>
                  </a:lnTo>
                  <a:lnTo>
                    <a:pt x="945" y="773"/>
                  </a:lnTo>
                  <a:lnTo>
                    <a:pt x="956" y="751"/>
                  </a:lnTo>
                  <a:lnTo>
                    <a:pt x="968" y="729"/>
                  </a:lnTo>
                  <a:lnTo>
                    <a:pt x="978" y="706"/>
                  </a:lnTo>
                  <a:lnTo>
                    <a:pt x="988" y="684"/>
                  </a:lnTo>
                  <a:lnTo>
                    <a:pt x="995" y="660"/>
                  </a:lnTo>
                  <a:lnTo>
                    <a:pt x="1003" y="635"/>
                  </a:lnTo>
                  <a:lnTo>
                    <a:pt x="1008" y="611"/>
                  </a:lnTo>
                  <a:lnTo>
                    <a:pt x="1012" y="586"/>
                  </a:lnTo>
                  <a:lnTo>
                    <a:pt x="1015" y="560"/>
                  </a:lnTo>
                  <a:lnTo>
                    <a:pt x="1018" y="535"/>
                  </a:lnTo>
                  <a:lnTo>
                    <a:pt x="1019" y="509"/>
                  </a:lnTo>
                  <a:lnTo>
                    <a:pt x="1019" y="509"/>
                  </a:lnTo>
                  <a:lnTo>
                    <a:pt x="1018" y="483"/>
                  </a:lnTo>
                  <a:lnTo>
                    <a:pt x="1015" y="456"/>
                  </a:lnTo>
                  <a:lnTo>
                    <a:pt x="1012" y="432"/>
                  </a:lnTo>
                  <a:lnTo>
                    <a:pt x="1008" y="406"/>
                  </a:lnTo>
                  <a:lnTo>
                    <a:pt x="1003" y="382"/>
                  </a:lnTo>
                  <a:lnTo>
                    <a:pt x="995" y="358"/>
                  </a:lnTo>
                  <a:lnTo>
                    <a:pt x="988" y="334"/>
                  </a:lnTo>
                  <a:lnTo>
                    <a:pt x="978" y="310"/>
                  </a:lnTo>
                  <a:lnTo>
                    <a:pt x="968" y="288"/>
                  </a:lnTo>
                  <a:lnTo>
                    <a:pt x="956" y="266"/>
                  </a:lnTo>
                  <a:lnTo>
                    <a:pt x="945" y="245"/>
                  </a:lnTo>
                  <a:lnTo>
                    <a:pt x="932" y="225"/>
                  </a:lnTo>
                  <a:lnTo>
                    <a:pt x="917" y="204"/>
                  </a:lnTo>
                  <a:lnTo>
                    <a:pt x="902" y="185"/>
                  </a:lnTo>
                  <a:lnTo>
                    <a:pt x="886" y="167"/>
                  </a:lnTo>
                  <a:lnTo>
                    <a:pt x="869" y="149"/>
                  </a:lnTo>
                  <a:lnTo>
                    <a:pt x="851" y="132"/>
                  </a:lnTo>
                  <a:lnTo>
                    <a:pt x="833" y="116"/>
                  </a:lnTo>
                  <a:lnTo>
                    <a:pt x="814" y="101"/>
                  </a:lnTo>
                  <a:lnTo>
                    <a:pt x="793" y="87"/>
                  </a:lnTo>
                  <a:lnTo>
                    <a:pt x="773" y="73"/>
                  </a:lnTo>
                  <a:lnTo>
                    <a:pt x="751" y="61"/>
                  </a:lnTo>
                  <a:lnTo>
                    <a:pt x="730" y="50"/>
                  </a:lnTo>
                  <a:lnTo>
                    <a:pt x="707" y="40"/>
                  </a:lnTo>
                  <a:lnTo>
                    <a:pt x="684" y="30"/>
                  </a:lnTo>
                  <a:lnTo>
                    <a:pt x="660" y="23"/>
                  </a:lnTo>
                  <a:lnTo>
                    <a:pt x="637" y="16"/>
                  </a:lnTo>
                  <a:lnTo>
                    <a:pt x="612" y="10"/>
                  </a:lnTo>
                  <a:lnTo>
                    <a:pt x="587" y="6"/>
                  </a:lnTo>
                  <a:lnTo>
                    <a:pt x="562" y="2"/>
                  </a:lnTo>
                  <a:lnTo>
                    <a:pt x="536" y="0"/>
                  </a:lnTo>
                  <a:lnTo>
                    <a:pt x="510" y="0"/>
                  </a:lnTo>
                  <a:lnTo>
                    <a:pt x="510" y="0"/>
                  </a:lnTo>
                  <a:close/>
                  <a:moveTo>
                    <a:pt x="510" y="954"/>
                  </a:moveTo>
                  <a:lnTo>
                    <a:pt x="510" y="954"/>
                  </a:lnTo>
                  <a:lnTo>
                    <a:pt x="486" y="953"/>
                  </a:lnTo>
                  <a:lnTo>
                    <a:pt x="464" y="952"/>
                  </a:lnTo>
                  <a:lnTo>
                    <a:pt x="441" y="949"/>
                  </a:lnTo>
                  <a:lnTo>
                    <a:pt x="420" y="944"/>
                  </a:lnTo>
                  <a:lnTo>
                    <a:pt x="398" y="940"/>
                  </a:lnTo>
                  <a:lnTo>
                    <a:pt x="377" y="934"/>
                  </a:lnTo>
                  <a:lnTo>
                    <a:pt x="357" y="927"/>
                  </a:lnTo>
                  <a:lnTo>
                    <a:pt x="336" y="919"/>
                  </a:lnTo>
                  <a:lnTo>
                    <a:pt x="317" y="910"/>
                  </a:lnTo>
                  <a:lnTo>
                    <a:pt x="298" y="900"/>
                  </a:lnTo>
                  <a:lnTo>
                    <a:pt x="278" y="890"/>
                  </a:lnTo>
                  <a:lnTo>
                    <a:pt x="261" y="878"/>
                  </a:lnTo>
                  <a:lnTo>
                    <a:pt x="243" y="865"/>
                  </a:lnTo>
                  <a:lnTo>
                    <a:pt x="227" y="852"/>
                  </a:lnTo>
                  <a:lnTo>
                    <a:pt x="211" y="838"/>
                  </a:lnTo>
                  <a:lnTo>
                    <a:pt x="195" y="823"/>
                  </a:lnTo>
                  <a:lnTo>
                    <a:pt x="180" y="808"/>
                  </a:lnTo>
                  <a:lnTo>
                    <a:pt x="166" y="792"/>
                  </a:lnTo>
                  <a:lnTo>
                    <a:pt x="153" y="775"/>
                  </a:lnTo>
                  <a:lnTo>
                    <a:pt x="140" y="758"/>
                  </a:lnTo>
                  <a:lnTo>
                    <a:pt x="129" y="740"/>
                  </a:lnTo>
                  <a:lnTo>
                    <a:pt x="118" y="721"/>
                  </a:lnTo>
                  <a:lnTo>
                    <a:pt x="109" y="702"/>
                  </a:lnTo>
                  <a:lnTo>
                    <a:pt x="99" y="682"/>
                  </a:lnTo>
                  <a:lnTo>
                    <a:pt x="92" y="661"/>
                  </a:lnTo>
                  <a:lnTo>
                    <a:pt x="84" y="641"/>
                  </a:lnTo>
                  <a:lnTo>
                    <a:pt x="79" y="619"/>
                  </a:lnTo>
                  <a:lnTo>
                    <a:pt x="73" y="598"/>
                  </a:lnTo>
                  <a:lnTo>
                    <a:pt x="69" y="576"/>
                  </a:lnTo>
                  <a:lnTo>
                    <a:pt x="67" y="554"/>
                  </a:lnTo>
                  <a:lnTo>
                    <a:pt x="65" y="531"/>
                  </a:lnTo>
                  <a:lnTo>
                    <a:pt x="65" y="509"/>
                  </a:lnTo>
                  <a:lnTo>
                    <a:pt x="65" y="509"/>
                  </a:lnTo>
                  <a:lnTo>
                    <a:pt x="65" y="486"/>
                  </a:lnTo>
                  <a:lnTo>
                    <a:pt x="67" y="464"/>
                  </a:lnTo>
                  <a:lnTo>
                    <a:pt x="69" y="441"/>
                  </a:lnTo>
                  <a:lnTo>
                    <a:pt x="73" y="419"/>
                  </a:lnTo>
                  <a:lnTo>
                    <a:pt x="79" y="397"/>
                  </a:lnTo>
                  <a:lnTo>
                    <a:pt x="84" y="377"/>
                  </a:lnTo>
                  <a:lnTo>
                    <a:pt x="92" y="355"/>
                  </a:lnTo>
                  <a:lnTo>
                    <a:pt x="99" y="336"/>
                  </a:lnTo>
                  <a:lnTo>
                    <a:pt x="109" y="316"/>
                  </a:lnTo>
                  <a:lnTo>
                    <a:pt x="118" y="296"/>
                  </a:lnTo>
                  <a:lnTo>
                    <a:pt x="129" y="278"/>
                  </a:lnTo>
                  <a:lnTo>
                    <a:pt x="140" y="260"/>
                  </a:lnTo>
                  <a:lnTo>
                    <a:pt x="153" y="243"/>
                  </a:lnTo>
                  <a:lnTo>
                    <a:pt x="166" y="226"/>
                  </a:lnTo>
                  <a:lnTo>
                    <a:pt x="180" y="209"/>
                  </a:lnTo>
                  <a:lnTo>
                    <a:pt x="195" y="194"/>
                  </a:lnTo>
                  <a:lnTo>
                    <a:pt x="211" y="179"/>
                  </a:lnTo>
                  <a:lnTo>
                    <a:pt x="227" y="166"/>
                  </a:lnTo>
                  <a:lnTo>
                    <a:pt x="243" y="152"/>
                  </a:lnTo>
                  <a:lnTo>
                    <a:pt x="261" y="140"/>
                  </a:lnTo>
                  <a:lnTo>
                    <a:pt x="278" y="128"/>
                  </a:lnTo>
                  <a:lnTo>
                    <a:pt x="298" y="117"/>
                  </a:lnTo>
                  <a:lnTo>
                    <a:pt x="317" y="108"/>
                  </a:lnTo>
                  <a:lnTo>
                    <a:pt x="336" y="99"/>
                  </a:lnTo>
                  <a:lnTo>
                    <a:pt x="357" y="90"/>
                  </a:lnTo>
                  <a:lnTo>
                    <a:pt x="377" y="84"/>
                  </a:lnTo>
                  <a:lnTo>
                    <a:pt x="398" y="78"/>
                  </a:lnTo>
                  <a:lnTo>
                    <a:pt x="420" y="72"/>
                  </a:lnTo>
                  <a:lnTo>
                    <a:pt x="441" y="69"/>
                  </a:lnTo>
                  <a:lnTo>
                    <a:pt x="464" y="66"/>
                  </a:lnTo>
                  <a:lnTo>
                    <a:pt x="486" y="64"/>
                  </a:lnTo>
                  <a:lnTo>
                    <a:pt x="510" y="64"/>
                  </a:lnTo>
                  <a:lnTo>
                    <a:pt x="510" y="64"/>
                  </a:lnTo>
                  <a:lnTo>
                    <a:pt x="533" y="64"/>
                  </a:lnTo>
                  <a:lnTo>
                    <a:pt x="555" y="66"/>
                  </a:lnTo>
                  <a:lnTo>
                    <a:pt x="578" y="69"/>
                  </a:lnTo>
                  <a:lnTo>
                    <a:pt x="599" y="72"/>
                  </a:lnTo>
                  <a:lnTo>
                    <a:pt x="621" y="78"/>
                  </a:lnTo>
                  <a:lnTo>
                    <a:pt x="642" y="84"/>
                  </a:lnTo>
                  <a:lnTo>
                    <a:pt x="662" y="90"/>
                  </a:lnTo>
                  <a:lnTo>
                    <a:pt x="683" y="99"/>
                  </a:lnTo>
                  <a:lnTo>
                    <a:pt x="702" y="108"/>
                  </a:lnTo>
                  <a:lnTo>
                    <a:pt x="721" y="117"/>
                  </a:lnTo>
                  <a:lnTo>
                    <a:pt x="741" y="128"/>
                  </a:lnTo>
                  <a:lnTo>
                    <a:pt x="758" y="140"/>
                  </a:lnTo>
                  <a:lnTo>
                    <a:pt x="776" y="152"/>
                  </a:lnTo>
                  <a:lnTo>
                    <a:pt x="792" y="166"/>
                  </a:lnTo>
                  <a:lnTo>
                    <a:pt x="808" y="179"/>
                  </a:lnTo>
                  <a:lnTo>
                    <a:pt x="824" y="194"/>
                  </a:lnTo>
                  <a:lnTo>
                    <a:pt x="839" y="209"/>
                  </a:lnTo>
                  <a:lnTo>
                    <a:pt x="853" y="226"/>
                  </a:lnTo>
                  <a:lnTo>
                    <a:pt x="866" y="243"/>
                  </a:lnTo>
                  <a:lnTo>
                    <a:pt x="879" y="260"/>
                  </a:lnTo>
                  <a:lnTo>
                    <a:pt x="890" y="278"/>
                  </a:lnTo>
                  <a:lnTo>
                    <a:pt x="901" y="296"/>
                  </a:lnTo>
                  <a:lnTo>
                    <a:pt x="911" y="316"/>
                  </a:lnTo>
                  <a:lnTo>
                    <a:pt x="920" y="336"/>
                  </a:lnTo>
                  <a:lnTo>
                    <a:pt x="927" y="355"/>
                  </a:lnTo>
                  <a:lnTo>
                    <a:pt x="935" y="377"/>
                  </a:lnTo>
                  <a:lnTo>
                    <a:pt x="940" y="397"/>
                  </a:lnTo>
                  <a:lnTo>
                    <a:pt x="946" y="419"/>
                  </a:lnTo>
                  <a:lnTo>
                    <a:pt x="950" y="441"/>
                  </a:lnTo>
                  <a:lnTo>
                    <a:pt x="952" y="464"/>
                  </a:lnTo>
                  <a:lnTo>
                    <a:pt x="954" y="486"/>
                  </a:lnTo>
                  <a:lnTo>
                    <a:pt x="955" y="509"/>
                  </a:lnTo>
                  <a:lnTo>
                    <a:pt x="955" y="509"/>
                  </a:lnTo>
                  <a:lnTo>
                    <a:pt x="954" y="531"/>
                  </a:lnTo>
                  <a:lnTo>
                    <a:pt x="952" y="554"/>
                  </a:lnTo>
                  <a:lnTo>
                    <a:pt x="950" y="576"/>
                  </a:lnTo>
                  <a:lnTo>
                    <a:pt x="946" y="598"/>
                  </a:lnTo>
                  <a:lnTo>
                    <a:pt x="940" y="619"/>
                  </a:lnTo>
                  <a:lnTo>
                    <a:pt x="935" y="641"/>
                  </a:lnTo>
                  <a:lnTo>
                    <a:pt x="927" y="661"/>
                  </a:lnTo>
                  <a:lnTo>
                    <a:pt x="920" y="682"/>
                  </a:lnTo>
                  <a:lnTo>
                    <a:pt x="911" y="702"/>
                  </a:lnTo>
                  <a:lnTo>
                    <a:pt x="901" y="721"/>
                  </a:lnTo>
                  <a:lnTo>
                    <a:pt x="890" y="740"/>
                  </a:lnTo>
                  <a:lnTo>
                    <a:pt x="879" y="758"/>
                  </a:lnTo>
                  <a:lnTo>
                    <a:pt x="866" y="775"/>
                  </a:lnTo>
                  <a:lnTo>
                    <a:pt x="853" y="792"/>
                  </a:lnTo>
                  <a:lnTo>
                    <a:pt x="839" y="808"/>
                  </a:lnTo>
                  <a:lnTo>
                    <a:pt x="824" y="823"/>
                  </a:lnTo>
                  <a:lnTo>
                    <a:pt x="808" y="838"/>
                  </a:lnTo>
                  <a:lnTo>
                    <a:pt x="792" y="852"/>
                  </a:lnTo>
                  <a:lnTo>
                    <a:pt x="776" y="865"/>
                  </a:lnTo>
                  <a:lnTo>
                    <a:pt x="758" y="878"/>
                  </a:lnTo>
                  <a:lnTo>
                    <a:pt x="741" y="890"/>
                  </a:lnTo>
                  <a:lnTo>
                    <a:pt x="721" y="900"/>
                  </a:lnTo>
                  <a:lnTo>
                    <a:pt x="702" y="910"/>
                  </a:lnTo>
                  <a:lnTo>
                    <a:pt x="683" y="919"/>
                  </a:lnTo>
                  <a:lnTo>
                    <a:pt x="662" y="927"/>
                  </a:lnTo>
                  <a:lnTo>
                    <a:pt x="642" y="934"/>
                  </a:lnTo>
                  <a:lnTo>
                    <a:pt x="621" y="940"/>
                  </a:lnTo>
                  <a:lnTo>
                    <a:pt x="599" y="944"/>
                  </a:lnTo>
                  <a:lnTo>
                    <a:pt x="578" y="949"/>
                  </a:lnTo>
                  <a:lnTo>
                    <a:pt x="555" y="952"/>
                  </a:lnTo>
                  <a:lnTo>
                    <a:pt x="533" y="953"/>
                  </a:lnTo>
                  <a:lnTo>
                    <a:pt x="510" y="954"/>
                  </a:lnTo>
                  <a:lnTo>
                    <a:pt x="510" y="954"/>
                  </a:lnTo>
                  <a:close/>
                  <a:moveTo>
                    <a:pt x="593" y="555"/>
                  </a:moveTo>
                  <a:lnTo>
                    <a:pt x="593" y="555"/>
                  </a:lnTo>
                  <a:lnTo>
                    <a:pt x="598" y="544"/>
                  </a:lnTo>
                  <a:lnTo>
                    <a:pt x="601" y="532"/>
                  </a:lnTo>
                  <a:lnTo>
                    <a:pt x="604" y="521"/>
                  </a:lnTo>
                  <a:lnTo>
                    <a:pt x="604" y="509"/>
                  </a:lnTo>
                  <a:lnTo>
                    <a:pt x="604" y="509"/>
                  </a:lnTo>
                  <a:lnTo>
                    <a:pt x="603" y="494"/>
                  </a:lnTo>
                  <a:lnTo>
                    <a:pt x="600" y="479"/>
                  </a:lnTo>
                  <a:lnTo>
                    <a:pt x="595" y="466"/>
                  </a:lnTo>
                  <a:lnTo>
                    <a:pt x="587" y="453"/>
                  </a:lnTo>
                  <a:lnTo>
                    <a:pt x="578" y="442"/>
                  </a:lnTo>
                  <a:lnTo>
                    <a:pt x="567" y="433"/>
                  </a:lnTo>
                  <a:lnTo>
                    <a:pt x="555" y="425"/>
                  </a:lnTo>
                  <a:lnTo>
                    <a:pt x="541" y="419"/>
                  </a:lnTo>
                  <a:lnTo>
                    <a:pt x="541" y="159"/>
                  </a:lnTo>
                  <a:lnTo>
                    <a:pt x="541" y="159"/>
                  </a:lnTo>
                  <a:lnTo>
                    <a:pt x="541" y="153"/>
                  </a:lnTo>
                  <a:lnTo>
                    <a:pt x="539" y="146"/>
                  </a:lnTo>
                  <a:lnTo>
                    <a:pt x="536" y="141"/>
                  </a:lnTo>
                  <a:lnTo>
                    <a:pt x="532" y="137"/>
                  </a:lnTo>
                  <a:lnTo>
                    <a:pt x="527" y="132"/>
                  </a:lnTo>
                  <a:lnTo>
                    <a:pt x="522" y="130"/>
                  </a:lnTo>
                  <a:lnTo>
                    <a:pt x="515" y="128"/>
                  </a:lnTo>
                  <a:lnTo>
                    <a:pt x="510" y="127"/>
                  </a:lnTo>
                  <a:lnTo>
                    <a:pt x="510" y="127"/>
                  </a:lnTo>
                  <a:lnTo>
                    <a:pt x="504" y="128"/>
                  </a:lnTo>
                  <a:lnTo>
                    <a:pt x="497" y="130"/>
                  </a:lnTo>
                  <a:lnTo>
                    <a:pt x="492" y="132"/>
                  </a:lnTo>
                  <a:lnTo>
                    <a:pt x="488" y="137"/>
                  </a:lnTo>
                  <a:lnTo>
                    <a:pt x="483" y="141"/>
                  </a:lnTo>
                  <a:lnTo>
                    <a:pt x="480" y="146"/>
                  </a:lnTo>
                  <a:lnTo>
                    <a:pt x="478" y="153"/>
                  </a:lnTo>
                  <a:lnTo>
                    <a:pt x="478" y="159"/>
                  </a:lnTo>
                  <a:lnTo>
                    <a:pt x="478" y="419"/>
                  </a:lnTo>
                  <a:lnTo>
                    <a:pt x="478" y="419"/>
                  </a:lnTo>
                  <a:lnTo>
                    <a:pt x="464" y="425"/>
                  </a:lnTo>
                  <a:lnTo>
                    <a:pt x="452" y="433"/>
                  </a:lnTo>
                  <a:lnTo>
                    <a:pt x="441" y="442"/>
                  </a:lnTo>
                  <a:lnTo>
                    <a:pt x="432" y="453"/>
                  </a:lnTo>
                  <a:lnTo>
                    <a:pt x="424" y="466"/>
                  </a:lnTo>
                  <a:lnTo>
                    <a:pt x="419" y="479"/>
                  </a:lnTo>
                  <a:lnTo>
                    <a:pt x="416" y="494"/>
                  </a:lnTo>
                  <a:lnTo>
                    <a:pt x="415" y="509"/>
                  </a:lnTo>
                  <a:lnTo>
                    <a:pt x="415" y="509"/>
                  </a:lnTo>
                  <a:lnTo>
                    <a:pt x="415" y="518"/>
                  </a:lnTo>
                  <a:lnTo>
                    <a:pt x="416" y="528"/>
                  </a:lnTo>
                  <a:lnTo>
                    <a:pt x="419" y="537"/>
                  </a:lnTo>
                  <a:lnTo>
                    <a:pt x="422" y="545"/>
                  </a:lnTo>
                  <a:lnTo>
                    <a:pt x="425" y="554"/>
                  </a:lnTo>
                  <a:lnTo>
                    <a:pt x="431" y="562"/>
                  </a:lnTo>
                  <a:lnTo>
                    <a:pt x="436" y="569"/>
                  </a:lnTo>
                  <a:lnTo>
                    <a:pt x="442" y="576"/>
                  </a:lnTo>
                  <a:lnTo>
                    <a:pt x="449" y="582"/>
                  </a:lnTo>
                  <a:lnTo>
                    <a:pt x="456" y="588"/>
                  </a:lnTo>
                  <a:lnTo>
                    <a:pt x="464" y="593"/>
                  </a:lnTo>
                  <a:lnTo>
                    <a:pt x="472" y="597"/>
                  </a:lnTo>
                  <a:lnTo>
                    <a:pt x="481" y="600"/>
                  </a:lnTo>
                  <a:lnTo>
                    <a:pt x="491" y="602"/>
                  </a:lnTo>
                  <a:lnTo>
                    <a:pt x="499" y="603"/>
                  </a:lnTo>
                  <a:lnTo>
                    <a:pt x="510" y="604"/>
                  </a:lnTo>
                  <a:lnTo>
                    <a:pt x="510" y="604"/>
                  </a:lnTo>
                  <a:lnTo>
                    <a:pt x="519" y="603"/>
                  </a:lnTo>
                  <a:lnTo>
                    <a:pt x="528" y="602"/>
                  </a:lnTo>
                  <a:lnTo>
                    <a:pt x="537" y="600"/>
                  </a:lnTo>
                  <a:lnTo>
                    <a:pt x="545" y="597"/>
                  </a:lnTo>
                  <a:lnTo>
                    <a:pt x="677" y="730"/>
                  </a:lnTo>
                  <a:lnTo>
                    <a:pt x="677" y="730"/>
                  </a:lnTo>
                  <a:lnTo>
                    <a:pt x="683" y="734"/>
                  </a:lnTo>
                  <a:lnTo>
                    <a:pt x="688" y="736"/>
                  </a:lnTo>
                  <a:lnTo>
                    <a:pt x="695" y="738"/>
                  </a:lnTo>
                  <a:lnTo>
                    <a:pt x="700" y="740"/>
                  </a:lnTo>
                  <a:lnTo>
                    <a:pt x="700" y="740"/>
                  </a:lnTo>
                  <a:lnTo>
                    <a:pt x="706" y="738"/>
                  </a:lnTo>
                  <a:lnTo>
                    <a:pt x="713" y="736"/>
                  </a:lnTo>
                  <a:lnTo>
                    <a:pt x="718" y="734"/>
                  </a:lnTo>
                  <a:lnTo>
                    <a:pt x="722" y="730"/>
                  </a:lnTo>
                  <a:lnTo>
                    <a:pt x="722" y="730"/>
                  </a:lnTo>
                  <a:lnTo>
                    <a:pt x="727" y="724"/>
                  </a:lnTo>
                  <a:lnTo>
                    <a:pt x="730" y="719"/>
                  </a:lnTo>
                  <a:lnTo>
                    <a:pt x="731" y="714"/>
                  </a:lnTo>
                  <a:lnTo>
                    <a:pt x="732" y="707"/>
                  </a:lnTo>
                  <a:lnTo>
                    <a:pt x="731" y="701"/>
                  </a:lnTo>
                  <a:lnTo>
                    <a:pt x="730" y="696"/>
                  </a:lnTo>
                  <a:lnTo>
                    <a:pt x="727" y="690"/>
                  </a:lnTo>
                  <a:lnTo>
                    <a:pt x="722" y="685"/>
                  </a:lnTo>
                  <a:lnTo>
                    <a:pt x="593" y="555"/>
                  </a:lnTo>
                  <a:close/>
                  <a:moveTo>
                    <a:pt x="510" y="541"/>
                  </a:moveTo>
                  <a:lnTo>
                    <a:pt x="510" y="541"/>
                  </a:lnTo>
                  <a:lnTo>
                    <a:pt x="504" y="540"/>
                  </a:lnTo>
                  <a:lnTo>
                    <a:pt x="497" y="538"/>
                  </a:lnTo>
                  <a:lnTo>
                    <a:pt x="492" y="535"/>
                  </a:lnTo>
                  <a:lnTo>
                    <a:pt x="488" y="531"/>
                  </a:lnTo>
                  <a:lnTo>
                    <a:pt x="483" y="526"/>
                  </a:lnTo>
                  <a:lnTo>
                    <a:pt x="480" y="521"/>
                  </a:lnTo>
                  <a:lnTo>
                    <a:pt x="478" y="515"/>
                  </a:lnTo>
                  <a:lnTo>
                    <a:pt x="478" y="509"/>
                  </a:lnTo>
                  <a:lnTo>
                    <a:pt x="478" y="509"/>
                  </a:lnTo>
                  <a:lnTo>
                    <a:pt x="478" y="502"/>
                  </a:lnTo>
                  <a:lnTo>
                    <a:pt x="480" y="496"/>
                  </a:lnTo>
                  <a:lnTo>
                    <a:pt x="483" y="491"/>
                  </a:lnTo>
                  <a:lnTo>
                    <a:pt x="488" y="486"/>
                  </a:lnTo>
                  <a:lnTo>
                    <a:pt x="492" y="482"/>
                  </a:lnTo>
                  <a:lnTo>
                    <a:pt x="497" y="480"/>
                  </a:lnTo>
                  <a:lnTo>
                    <a:pt x="504" y="478"/>
                  </a:lnTo>
                  <a:lnTo>
                    <a:pt x="510" y="477"/>
                  </a:lnTo>
                  <a:lnTo>
                    <a:pt x="510" y="477"/>
                  </a:lnTo>
                  <a:lnTo>
                    <a:pt x="515" y="478"/>
                  </a:lnTo>
                  <a:lnTo>
                    <a:pt x="522" y="480"/>
                  </a:lnTo>
                  <a:lnTo>
                    <a:pt x="527" y="482"/>
                  </a:lnTo>
                  <a:lnTo>
                    <a:pt x="532" y="486"/>
                  </a:lnTo>
                  <a:lnTo>
                    <a:pt x="536" y="491"/>
                  </a:lnTo>
                  <a:lnTo>
                    <a:pt x="539" y="496"/>
                  </a:lnTo>
                  <a:lnTo>
                    <a:pt x="541" y="502"/>
                  </a:lnTo>
                  <a:lnTo>
                    <a:pt x="541" y="509"/>
                  </a:lnTo>
                  <a:lnTo>
                    <a:pt x="541" y="509"/>
                  </a:lnTo>
                  <a:lnTo>
                    <a:pt x="541" y="515"/>
                  </a:lnTo>
                  <a:lnTo>
                    <a:pt x="539" y="521"/>
                  </a:lnTo>
                  <a:lnTo>
                    <a:pt x="536" y="526"/>
                  </a:lnTo>
                  <a:lnTo>
                    <a:pt x="532" y="531"/>
                  </a:lnTo>
                  <a:lnTo>
                    <a:pt x="527" y="535"/>
                  </a:lnTo>
                  <a:lnTo>
                    <a:pt x="522" y="538"/>
                  </a:lnTo>
                  <a:lnTo>
                    <a:pt x="515" y="540"/>
                  </a:lnTo>
                  <a:lnTo>
                    <a:pt x="510" y="541"/>
                  </a:lnTo>
                  <a:lnTo>
                    <a:pt x="510" y="54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42" name="文本框 30"/>
            <p:cNvSpPr txBox="1"/>
            <p:nvPr/>
          </p:nvSpPr>
          <p:spPr>
            <a:xfrm>
              <a:off x="13921" y="3148"/>
              <a:ext cx="3096"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环境改善</a:t>
              </a:r>
            </a:p>
          </p:txBody>
        </p:sp>
        <p:sp>
          <p:nvSpPr>
            <p:cNvPr id="44" name="文本框 29"/>
            <p:cNvSpPr txBox="1"/>
            <p:nvPr/>
          </p:nvSpPr>
          <p:spPr>
            <a:xfrm>
              <a:off x="13922" y="3738"/>
              <a:ext cx="4409" cy="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改善内部员工的工作环境</a:t>
              </a:r>
              <a:endParaRPr lang="en-US"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0" name="文本框 30"/>
            <p:cNvSpPr txBox="1"/>
            <p:nvPr/>
          </p:nvSpPr>
          <p:spPr>
            <a:xfrm>
              <a:off x="13922" y="6755"/>
              <a:ext cx="3096"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服务效率</a:t>
              </a:r>
            </a:p>
          </p:txBody>
        </p:sp>
        <p:sp>
          <p:nvSpPr>
            <p:cNvPr id="51" name="文本框 29"/>
            <p:cNvSpPr txBox="1"/>
            <p:nvPr/>
          </p:nvSpPr>
          <p:spPr>
            <a:xfrm>
              <a:off x="13923" y="7345"/>
              <a:ext cx="4409" cy="96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在规定的时间内完成项目的设计，实施和优化。</a:t>
              </a:r>
              <a:endParaRPr lang="en-US"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3" name="文本框 30"/>
            <p:cNvSpPr txBox="1"/>
            <p:nvPr/>
          </p:nvSpPr>
          <p:spPr>
            <a:xfrm>
              <a:off x="2421" y="3332"/>
              <a:ext cx="3779" cy="6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标准协同办公平台</a:t>
              </a:r>
            </a:p>
          </p:txBody>
        </p:sp>
        <p:sp>
          <p:nvSpPr>
            <p:cNvPr id="54" name="文本框 29"/>
            <p:cNvSpPr txBox="1"/>
            <p:nvPr/>
          </p:nvSpPr>
          <p:spPr>
            <a:xfrm>
              <a:off x="2422" y="3922"/>
              <a:ext cx="4409" cy="14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在贵公司的基础上建立更加切实有效的规范化，系统化，科学化的客户关系管理体系。</a:t>
              </a:r>
              <a:endParaRPr lang="en-US"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6" name="文本框 30"/>
            <p:cNvSpPr txBox="1"/>
            <p:nvPr/>
          </p:nvSpPr>
          <p:spPr>
            <a:xfrm>
              <a:off x="2422" y="6939"/>
              <a:ext cx="3096"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服务质量</a:t>
              </a:r>
            </a:p>
          </p:txBody>
        </p:sp>
        <p:sp>
          <p:nvSpPr>
            <p:cNvPr id="57" name="文本框 29"/>
            <p:cNvSpPr txBox="1"/>
            <p:nvPr/>
          </p:nvSpPr>
          <p:spPr>
            <a:xfrm>
              <a:off x="2423" y="7529"/>
              <a:ext cx="4409" cy="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提高服务质量，保持和吸引更多的客户</a:t>
              </a:r>
              <a:endParaRPr lang="en-US"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grpSp>
    </p:spTree>
    <p:custDataLst>
      <p:tags r:id="rId1"/>
    </p:custData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743200" y="-163830"/>
            <a:ext cx="15614015" cy="7591425"/>
            <a:chOff x="-4320" y="-258"/>
            <a:chExt cx="24589" cy="11955"/>
          </a:xfrm>
        </p:grpSpPr>
        <p:grpSp>
          <p:nvGrpSpPr>
            <p:cNvPr id="4" name="组合 3"/>
            <p:cNvGrpSpPr/>
            <p:nvPr/>
          </p:nvGrpSpPr>
          <p:grpSpPr>
            <a:xfrm>
              <a:off x="-4320" y="-258"/>
              <a:ext cx="24589" cy="11955"/>
              <a:chOff x="-4290" y="-258"/>
              <a:chExt cx="24589" cy="11955"/>
            </a:xfrm>
          </p:grpSpPr>
          <p:sp>
            <p:nvSpPr>
              <p:cNvPr id="52" name="任意多边形 51"/>
              <p:cNvSpPr/>
              <p:nvPr/>
            </p:nvSpPr>
            <p:spPr>
              <a:xfrm>
                <a:off x="-4290" y="-258"/>
                <a:ext cx="9385" cy="11315"/>
              </a:xfrm>
              <a:custGeom>
                <a:avLst/>
                <a:gdLst>
                  <a:gd name="connsiteX0" fmla="*/ 0 w 11025"/>
                  <a:gd name="connsiteY0" fmla="*/ 2826 h 9686"/>
                  <a:gd name="connsiteX1" fmla="*/ 4745 w 11025"/>
                  <a:gd name="connsiteY1" fmla="*/ 0 h 9686"/>
                  <a:gd name="connsiteX2" fmla="*/ 11025 w 11025"/>
                  <a:gd name="connsiteY2" fmla="*/ 4539 h 9686"/>
                  <a:gd name="connsiteX3" fmla="*/ 3409 w 11025"/>
                  <a:gd name="connsiteY3" fmla="*/ 9608 h 9686"/>
                  <a:gd name="connsiteX4" fmla="*/ 0 w 11025"/>
                  <a:gd name="connsiteY4" fmla="*/ 2826 h 9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25" h="9686">
                    <a:moveTo>
                      <a:pt x="0" y="2826"/>
                    </a:moveTo>
                    <a:cubicBezTo>
                      <a:pt x="0" y="764"/>
                      <a:pt x="3038" y="0"/>
                      <a:pt x="4745" y="0"/>
                    </a:cubicBezTo>
                    <a:cubicBezTo>
                      <a:pt x="6451" y="0"/>
                      <a:pt x="11025" y="2477"/>
                      <a:pt x="11025" y="4539"/>
                    </a:cubicBezTo>
                    <a:cubicBezTo>
                      <a:pt x="11025" y="6600"/>
                      <a:pt x="4982" y="10267"/>
                      <a:pt x="3409" y="9608"/>
                    </a:cubicBezTo>
                    <a:cubicBezTo>
                      <a:pt x="1640" y="8866"/>
                      <a:pt x="0" y="4887"/>
                      <a:pt x="0" y="2826"/>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sp>
            <p:nvSpPr>
              <p:cNvPr id="3" name="椭圆 2"/>
              <p:cNvSpPr/>
              <p:nvPr/>
            </p:nvSpPr>
            <p:spPr>
              <a:xfrm>
                <a:off x="30" y="6234"/>
                <a:ext cx="8597" cy="2930"/>
              </a:xfrm>
              <a:prstGeom prst="ellipse">
                <a:avLst/>
              </a:prstGeom>
              <a:gradFill>
                <a:gsLst>
                  <a:gs pos="0">
                    <a:srgbClr val="7030A0">
                      <a:alpha val="10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pic>
            <p:nvPicPr>
              <p:cNvPr id="2" name="图片 1" descr="D:\千库网\2.5D\千库网_2.5D立体风格商务工作计划_元素编号11909577.png千库网_2.5D立体风格商务工作计划_元素编号11909577"/>
              <p:cNvPicPr>
                <a:picLocks noChangeAspect="1"/>
              </p:cNvPicPr>
              <p:nvPr/>
            </p:nvPicPr>
            <p:blipFill>
              <a:blip r:embed="rId3"/>
              <a:srcRect/>
              <a:stretch>
                <a:fillRect/>
              </a:stretch>
            </p:blipFill>
            <p:spPr>
              <a:xfrm>
                <a:off x="-444" y="393"/>
                <a:ext cx="9500" cy="9500"/>
              </a:xfrm>
              <a:prstGeom prst="rect">
                <a:avLst/>
              </a:prstGeom>
            </p:spPr>
          </p:pic>
          <p:sp>
            <p:nvSpPr>
              <p:cNvPr id="346" name="任意多边形 345"/>
              <p:cNvSpPr/>
              <p:nvPr/>
            </p:nvSpPr>
            <p:spPr>
              <a:xfrm rot="2160000">
                <a:off x="17943" y="8578"/>
                <a:ext cx="2356" cy="3119"/>
              </a:xfrm>
              <a:custGeom>
                <a:avLst/>
                <a:gdLst>
                  <a:gd name="connsiteX0" fmla="*/ 1 w 2356"/>
                  <a:gd name="connsiteY0" fmla="*/ 1612 h 3119"/>
                  <a:gd name="connsiteX1" fmla="*/ 797 w 2356"/>
                  <a:gd name="connsiteY1" fmla="*/ 0 h 3119"/>
                  <a:gd name="connsiteX2" fmla="*/ 2356 w 2356"/>
                  <a:gd name="connsiteY2" fmla="*/ 1560 h 3119"/>
                  <a:gd name="connsiteX3" fmla="*/ 797 w 2356"/>
                  <a:gd name="connsiteY3" fmla="*/ 3119 h 3119"/>
                  <a:gd name="connsiteX4" fmla="*/ 1 w 2356"/>
                  <a:gd name="connsiteY4" fmla="*/ 1612 h 3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6" h="3119">
                    <a:moveTo>
                      <a:pt x="1" y="1612"/>
                    </a:moveTo>
                    <a:cubicBezTo>
                      <a:pt x="1" y="750"/>
                      <a:pt x="-65" y="0"/>
                      <a:pt x="797" y="0"/>
                    </a:cubicBezTo>
                    <a:cubicBezTo>
                      <a:pt x="1658" y="0"/>
                      <a:pt x="2356" y="698"/>
                      <a:pt x="2356" y="1560"/>
                    </a:cubicBezTo>
                    <a:cubicBezTo>
                      <a:pt x="2356" y="2421"/>
                      <a:pt x="1658" y="3119"/>
                      <a:pt x="797" y="3119"/>
                    </a:cubicBezTo>
                    <a:cubicBezTo>
                      <a:pt x="-65" y="3119"/>
                      <a:pt x="1" y="2473"/>
                      <a:pt x="1" y="1612"/>
                    </a:cubicBezTo>
                    <a:close/>
                  </a:path>
                </a:pathLst>
              </a:custGeom>
              <a:gradFill>
                <a:gsLst>
                  <a:gs pos="0">
                    <a:srgbClr val="7030A0">
                      <a:alpha val="10000"/>
                    </a:srgbClr>
                  </a:gs>
                  <a:gs pos="100000">
                    <a:srgbClr val="0070C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宋体" panose="02020400000000000000" charset="-122"/>
                </a:endParaRPr>
              </a:p>
            </p:txBody>
          </p:sp>
        </p:grpSp>
        <p:sp>
          <p:nvSpPr>
            <p:cNvPr id="5" name="文本框 4"/>
            <p:cNvSpPr txBox="1"/>
            <p:nvPr/>
          </p:nvSpPr>
          <p:spPr>
            <a:xfrm>
              <a:off x="9352" y="1892"/>
              <a:ext cx="6575" cy="3052"/>
            </a:xfrm>
            <a:prstGeom prst="rect">
              <a:avLst/>
            </a:prstGeom>
            <a:noFill/>
          </p:spPr>
          <p:txBody>
            <a:bodyPr wrap="square" rtlCol="0">
              <a:spAutoFit/>
            </a:bodyPr>
            <a:lstStyle/>
            <a:p>
              <a:r>
                <a:rPr lang="en-US" altLang="zh-CN" sz="12000" dirty="0">
                  <a:gradFill>
                    <a:gsLst>
                      <a:gs pos="0">
                        <a:srgbClr val="0070C0">
                          <a:alpha val="20000"/>
                        </a:srgbClr>
                      </a:gs>
                      <a:gs pos="100000">
                        <a:srgbClr val="7030A0">
                          <a:alpha val="10000"/>
                        </a:srgbClr>
                      </a:gs>
                    </a:gsLst>
                    <a:lin ang="5400000" scaled="0"/>
                  </a:gradFill>
                  <a:latin typeface="思源宋体 Heavy" panose="02020900000000000000" charset="-122"/>
                  <a:ea typeface="思源宋体 Heavy" panose="02020900000000000000" charset="-122"/>
                  <a:cs typeface="思源宋体" panose="02020400000000000000" charset="-122"/>
                </a:rPr>
                <a:t>TWO</a:t>
              </a:r>
            </a:p>
          </p:txBody>
        </p:sp>
        <p:sp>
          <p:nvSpPr>
            <p:cNvPr id="10" name="文本框 9"/>
            <p:cNvSpPr txBox="1"/>
            <p:nvPr/>
          </p:nvSpPr>
          <p:spPr>
            <a:xfrm>
              <a:off x="9590" y="2910"/>
              <a:ext cx="3651" cy="1016"/>
            </a:xfrm>
            <a:prstGeom prst="rect">
              <a:avLst/>
            </a:prstGeom>
            <a:noFill/>
          </p:spPr>
          <p:txBody>
            <a:bodyPr wrap="square" rtlCol="0">
              <a:spAutoFit/>
            </a:bodyPr>
            <a:lstStyle/>
            <a:p>
              <a:pPr algn="l" fontAlgn="auto"/>
              <a:r>
                <a:rPr lang="en-US" altLang="zh-CN" sz="360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rPr>
                <a:t>PART.02</a:t>
              </a:r>
            </a:p>
          </p:txBody>
        </p:sp>
        <p:sp>
          <p:nvSpPr>
            <p:cNvPr id="22" name="文本框 21"/>
            <p:cNvSpPr txBox="1"/>
            <p:nvPr/>
          </p:nvSpPr>
          <p:spPr>
            <a:xfrm>
              <a:off x="9370" y="4785"/>
              <a:ext cx="8070" cy="15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6000" b="1" dirty="0">
                  <a:gradFill>
                    <a:gsLst>
                      <a:gs pos="0">
                        <a:srgbClr val="0070C0"/>
                      </a:gs>
                      <a:gs pos="100000">
                        <a:srgbClr val="7030A0"/>
                      </a:gs>
                    </a:gsLst>
                    <a:lin ang="5400000" scaled="0"/>
                  </a:gradFill>
                  <a:latin typeface="思源宋体 Heavy" panose="02020900000000000000" charset="-122"/>
                  <a:ea typeface="思源宋体 Heavy" panose="02020900000000000000" charset="-122"/>
                  <a:cs typeface="思源宋体" panose="02020400000000000000" charset="-122"/>
                  <a:sym typeface="+mn-ea"/>
                </a:rPr>
                <a:t>前沿市场分析</a:t>
              </a:r>
              <a:endParaRPr lang="zh-CN" altLang="en-US" sz="6000" dirty="0">
                <a:solidFill>
                  <a:schemeClr val="tx1">
                    <a:lumMod val="65000"/>
                    <a:lumOff val="35000"/>
                  </a:schemeClr>
                </a:solidFill>
                <a:latin typeface="思源宋体 Heavy" panose="02020900000000000000" charset="-122"/>
                <a:ea typeface="思源宋体 Heavy" panose="02020900000000000000" charset="-122"/>
                <a:cs typeface="思源宋体 Heavy" panose="02020900000000000000" charset="-122"/>
                <a:sym typeface="+mn-ea"/>
              </a:endParaRPr>
            </a:p>
          </p:txBody>
        </p:sp>
      </p:grpSp>
    </p:spTree>
    <p:custDataLst>
      <p:tags r:id="rId1"/>
    </p:custDataLst>
  </p:cSld>
  <p:clrMapOvr>
    <a:masterClrMapping/>
  </p:clrMapOvr>
  <p:transition advTm="2000">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userDrawn="1"/>
        </p:nvGrpSpPr>
        <p:grpSpPr>
          <a:xfrm>
            <a:off x="955039" y="566420"/>
            <a:ext cx="6510655" cy="1569720"/>
            <a:chOff x="7204" y="907"/>
            <a:chExt cx="4792" cy="2472"/>
          </a:xfrm>
        </p:grpSpPr>
        <p:sp>
          <p:nvSpPr>
            <p:cNvPr id="71" name="文本框 70"/>
            <p:cNvSpPr txBox="1"/>
            <p:nvPr userDrawn="1"/>
          </p:nvSpPr>
          <p:spPr>
            <a:xfrm>
              <a:off x="7204" y="907"/>
              <a:ext cx="4792" cy="2472"/>
            </a:xfrm>
            <a:prstGeom prst="rect">
              <a:avLst/>
            </a:prstGeom>
            <a:noFill/>
          </p:spPr>
          <p:txBody>
            <a:bodyPr wrap="square" rtlCol="0">
              <a:spAutoFit/>
            </a:bodyPr>
            <a:lstStyle/>
            <a:p>
              <a:pPr algn="dist"/>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使用客户关系管理（</a:t>
              </a:r>
              <a:r>
                <a:rPr lang="en-US" altLang="zh-CN"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CRM</a:t>
              </a:r>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）的好处</a:t>
              </a:r>
            </a:p>
          </p:txBody>
        </p:sp>
        <p:sp>
          <p:nvSpPr>
            <p:cNvPr id="72" name="文本框 71"/>
            <p:cNvSpPr txBox="1"/>
            <p:nvPr userDrawn="1"/>
          </p:nvSpPr>
          <p:spPr>
            <a:xfrm>
              <a:off x="7234" y="1721"/>
              <a:ext cx="4666" cy="386"/>
            </a:xfrm>
            <a:prstGeom prst="rect">
              <a:avLst/>
            </a:prstGeom>
            <a:noFill/>
          </p:spPr>
          <p:txBody>
            <a:bodyPr wrap="square" rtlCol="0">
              <a:spAutoFit/>
            </a:bodyPr>
            <a:lstStyle/>
            <a:p>
              <a:pPr algn="dist"/>
              <a:endParaRPr lang="en-US" altLang="zh-CN" sz="1000" dirty="0">
                <a:gradFill>
                  <a:gsLst>
                    <a:gs pos="0">
                      <a:srgbClr val="0070C0">
                        <a:alpha val="100000"/>
                      </a:srgbClr>
                    </a:gs>
                    <a:gs pos="100000">
                      <a:srgbClr val="7030A0">
                        <a:alpha val="100000"/>
                      </a:srgbClr>
                    </a:gs>
                  </a:gsLst>
                  <a:lin ang="5400000" scaled="0"/>
                </a:gradFill>
                <a:ea typeface="+mj-ea"/>
                <a:cs typeface="思源宋体" panose="02020400000000000000" charset="-122"/>
                <a:sym typeface="思源宋体" panose="02020400000000000000" charset="-122"/>
              </a:endParaRPr>
            </a:p>
          </p:txBody>
        </p:sp>
      </p:gr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8" name="组合 7"/>
          <p:cNvGrpSpPr/>
          <p:nvPr/>
        </p:nvGrpSpPr>
        <p:grpSpPr>
          <a:xfrm>
            <a:off x="1199515" y="2237740"/>
            <a:ext cx="9776460" cy="3408045"/>
            <a:chOff x="1885" y="3509"/>
            <a:chExt cx="15396" cy="5367"/>
          </a:xfrm>
        </p:grpSpPr>
        <p:cxnSp>
          <p:nvCxnSpPr>
            <p:cNvPr id="14" name="Straight Connector 13"/>
            <p:cNvCxnSpPr/>
            <p:nvPr/>
          </p:nvCxnSpPr>
          <p:spPr>
            <a:xfrm>
              <a:off x="7891" y="4995"/>
              <a:ext cx="823" cy="60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a:off x="10479" y="4994"/>
              <a:ext cx="845" cy="617"/>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a:off x="7891" y="6411"/>
              <a:ext cx="823" cy="648"/>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10479" y="6419"/>
              <a:ext cx="845" cy="623"/>
            </a:xfrm>
            <a:prstGeom prst="line">
              <a:avLst/>
            </a:prstGeom>
            <a:ln w="15875">
              <a:solidFill>
                <a:schemeClr val="bg1">
                  <a:lumMod val="75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29" name="Oval 28"/>
            <p:cNvSpPr>
              <a:spLocks noChangeAspect="1"/>
            </p:cNvSpPr>
            <p:nvPr/>
          </p:nvSpPr>
          <p:spPr>
            <a:xfrm>
              <a:off x="6570" y="3983"/>
              <a:ext cx="1389" cy="1389"/>
            </a:xfrm>
            <a:prstGeom prst="ellipse">
              <a:avLst/>
            </a:prstGeom>
            <a:gradFill>
              <a:gsLst>
                <a:gs pos="100000">
                  <a:srgbClr val="5793F4"/>
                </a:gs>
                <a:gs pos="0">
                  <a:srgbClr val="7030A0"/>
                </a:gs>
              </a:gsLst>
              <a:lin ang="5400000" scaled="0"/>
            </a:gradFill>
            <a:ln w="127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2" name="Oval 31"/>
            <p:cNvSpPr>
              <a:spLocks noChangeAspect="1"/>
            </p:cNvSpPr>
            <p:nvPr/>
          </p:nvSpPr>
          <p:spPr>
            <a:xfrm>
              <a:off x="11226" y="4043"/>
              <a:ext cx="1389" cy="1389"/>
            </a:xfrm>
            <a:prstGeom prst="ellipse">
              <a:avLst/>
            </a:prstGeom>
            <a:gradFill>
              <a:gsLst>
                <a:gs pos="100000">
                  <a:srgbClr val="5793F4"/>
                </a:gs>
                <a:gs pos="0">
                  <a:srgbClr val="7030A0"/>
                </a:gs>
              </a:gsLst>
              <a:lin ang="5400000" scaled="0"/>
            </a:gradFill>
            <a:ln w="127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5" name="Oval 34"/>
            <p:cNvSpPr>
              <a:spLocks noChangeAspect="1"/>
            </p:cNvSpPr>
            <p:nvPr/>
          </p:nvSpPr>
          <p:spPr>
            <a:xfrm>
              <a:off x="6584" y="6617"/>
              <a:ext cx="1389" cy="1389"/>
            </a:xfrm>
            <a:prstGeom prst="ellipse">
              <a:avLst/>
            </a:prstGeom>
            <a:gradFill>
              <a:gsLst>
                <a:gs pos="100000">
                  <a:srgbClr val="5793F4"/>
                </a:gs>
                <a:gs pos="0">
                  <a:srgbClr val="7030A0"/>
                </a:gs>
              </a:gsLst>
              <a:lin ang="5400000" scaled="0"/>
            </a:gradFill>
            <a:ln w="127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38" name="Oval 37"/>
            <p:cNvSpPr>
              <a:spLocks noChangeAspect="1"/>
            </p:cNvSpPr>
            <p:nvPr/>
          </p:nvSpPr>
          <p:spPr>
            <a:xfrm>
              <a:off x="11241" y="6678"/>
              <a:ext cx="1389" cy="1389"/>
            </a:xfrm>
            <a:prstGeom prst="ellipse">
              <a:avLst/>
            </a:prstGeom>
            <a:gradFill>
              <a:gsLst>
                <a:gs pos="100000">
                  <a:srgbClr val="5793F4"/>
                </a:gs>
                <a:gs pos="0">
                  <a:srgbClr val="7030A0"/>
                </a:gs>
              </a:gsLst>
              <a:lin ang="5400000" scaled="0"/>
            </a:gradFill>
            <a:ln w="12700">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42" name="Text Placeholder 33"/>
            <p:cNvSpPr txBox="1"/>
            <p:nvPr/>
          </p:nvSpPr>
          <p:spPr>
            <a:xfrm>
              <a:off x="7075" y="4253"/>
              <a:ext cx="358" cy="697"/>
            </a:xfrm>
            <a:prstGeom prst="rect">
              <a:avLst/>
            </a:prstGeom>
          </p:spPr>
          <p:txBody>
            <a:bodyPr wrap="non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AU" sz="2400" b="1" dirty="0">
                  <a:solidFill>
                    <a:schemeClr val="bg1"/>
                  </a:solidFill>
                  <a:latin typeface="思源宋体" panose="02020400000000000000" charset="-122"/>
                  <a:ea typeface="思源宋体" panose="02020400000000000000" charset="-122"/>
                  <a:cs typeface="+mn-ea"/>
                  <a:sym typeface="+mn-lt"/>
                </a:rPr>
                <a:t>A</a:t>
              </a:r>
            </a:p>
          </p:txBody>
        </p:sp>
        <p:sp>
          <p:nvSpPr>
            <p:cNvPr id="43" name="Text Placeholder 33"/>
            <p:cNvSpPr txBox="1"/>
            <p:nvPr/>
          </p:nvSpPr>
          <p:spPr>
            <a:xfrm>
              <a:off x="7084" y="6887"/>
              <a:ext cx="340" cy="697"/>
            </a:xfrm>
            <a:prstGeom prst="rect">
              <a:avLst/>
            </a:prstGeom>
          </p:spPr>
          <p:txBody>
            <a:bodyPr wrap="non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AU" sz="2400" b="1" dirty="0">
                  <a:solidFill>
                    <a:schemeClr val="bg1"/>
                  </a:solidFill>
                  <a:latin typeface="思源宋体" panose="02020400000000000000" charset="-122"/>
                  <a:ea typeface="思源宋体" panose="02020400000000000000" charset="-122"/>
                  <a:cs typeface="+mn-ea"/>
                  <a:sym typeface="+mn-lt"/>
                </a:rPr>
                <a:t>B</a:t>
              </a:r>
            </a:p>
          </p:txBody>
        </p:sp>
        <p:sp>
          <p:nvSpPr>
            <p:cNvPr id="46" name="Text Placeholder 33"/>
            <p:cNvSpPr txBox="1"/>
            <p:nvPr/>
          </p:nvSpPr>
          <p:spPr>
            <a:xfrm>
              <a:off x="11774" y="4313"/>
              <a:ext cx="336" cy="697"/>
            </a:xfrm>
            <a:prstGeom prst="rect">
              <a:avLst/>
            </a:prstGeom>
          </p:spPr>
          <p:txBody>
            <a:bodyPr wrap="non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AU" sz="2400" b="1" dirty="0">
                  <a:solidFill>
                    <a:schemeClr val="bg1"/>
                  </a:solidFill>
                  <a:latin typeface="思源宋体" panose="02020400000000000000" charset="-122"/>
                  <a:ea typeface="思源宋体" panose="02020400000000000000" charset="-122"/>
                  <a:cs typeface="+mn-ea"/>
                  <a:sym typeface="+mn-lt"/>
                </a:rPr>
                <a:t>C</a:t>
              </a:r>
            </a:p>
          </p:txBody>
        </p:sp>
        <p:sp>
          <p:nvSpPr>
            <p:cNvPr id="47" name="Text Placeholder 33"/>
            <p:cNvSpPr txBox="1"/>
            <p:nvPr/>
          </p:nvSpPr>
          <p:spPr>
            <a:xfrm>
              <a:off x="11753" y="6947"/>
              <a:ext cx="379" cy="697"/>
            </a:xfrm>
            <a:prstGeom prst="rect">
              <a:avLst/>
            </a:prstGeom>
          </p:spPr>
          <p:txBody>
            <a:bodyPr wrap="none" lIns="0" tIns="0" rIns="0" bIns="0">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lnSpc>
                  <a:spcPct val="120000"/>
                </a:lnSpc>
                <a:buNone/>
              </a:pPr>
              <a:r>
                <a:rPr lang="en-AU" sz="2400" b="1" dirty="0">
                  <a:solidFill>
                    <a:schemeClr val="bg1"/>
                  </a:solidFill>
                  <a:latin typeface="思源宋体" panose="02020400000000000000" charset="-122"/>
                  <a:ea typeface="思源宋体" panose="02020400000000000000" charset="-122"/>
                  <a:cs typeface="+mn-ea"/>
                  <a:sym typeface="+mn-lt"/>
                </a:rPr>
                <a:t>D</a:t>
              </a:r>
            </a:p>
          </p:txBody>
        </p:sp>
        <p:sp>
          <p:nvSpPr>
            <p:cNvPr id="57" name="Rectangle 56"/>
            <p:cNvSpPr/>
            <p:nvPr/>
          </p:nvSpPr>
          <p:spPr>
            <a:xfrm>
              <a:off x="17159" y="7004"/>
              <a:ext cx="122" cy="1872"/>
            </a:xfrm>
            <a:prstGeom prst="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cs typeface="+mn-ea"/>
                <a:sym typeface="+mn-lt"/>
              </a:endParaRPr>
            </a:p>
          </p:txBody>
        </p:sp>
        <p:sp>
          <p:nvSpPr>
            <p:cNvPr id="58" name="Rectangle 57"/>
            <p:cNvSpPr/>
            <p:nvPr/>
          </p:nvSpPr>
          <p:spPr>
            <a:xfrm>
              <a:off x="17159" y="3509"/>
              <a:ext cx="122" cy="1872"/>
            </a:xfrm>
            <a:prstGeom prst="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cs typeface="+mn-ea"/>
                <a:sym typeface="+mn-lt"/>
              </a:endParaRPr>
            </a:p>
          </p:txBody>
        </p:sp>
        <p:sp>
          <p:nvSpPr>
            <p:cNvPr id="59" name="Rectangle 58"/>
            <p:cNvSpPr/>
            <p:nvPr/>
          </p:nvSpPr>
          <p:spPr>
            <a:xfrm>
              <a:off x="1885" y="7004"/>
              <a:ext cx="122" cy="1872"/>
            </a:xfrm>
            <a:prstGeom prst="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cs typeface="+mn-ea"/>
                <a:sym typeface="+mn-lt"/>
              </a:endParaRPr>
            </a:p>
          </p:txBody>
        </p:sp>
        <p:sp>
          <p:nvSpPr>
            <p:cNvPr id="63" name="Rectangle 62"/>
            <p:cNvSpPr/>
            <p:nvPr/>
          </p:nvSpPr>
          <p:spPr>
            <a:xfrm>
              <a:off x="1885" y="3509"/>
              <a:ext cx="122" cy="1872"/>
            </a:xfrm>
            <a:prstGeom prst="rect">
              <a:avLst/>
            </a:prstGeom>
            <a:gradFill>
              <a:gsLst>
                <a:gs pos="100000">
                  <a:srgbClr val="5793F4"/>
                </a:gs>
                <a:gs pos="0">
                  <a:srgbClr val="7030A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tx1"/>
                </a:solidFill>
                <a:cs typeface="+mn-ea"/>
                <a:sym typeface="+mn-lt"/>
              </a:endParaRPr>
            </a:p>
          </p:txBody>
        </p:sp>
        <p:sp>
          <p:nvSpPr>
            <p:cNvPr id="3" name="Oval 59"/>
            <p:cNvSpPr>
              <a:spLocks noChangeAspect="1"/>
            </p:cNvSpPr>
            <p:nvPr/>
          </p:nvSpPr>
          <p:spPr>
            <a:xfrm>
              <a:off x="8570" y="4977"/>
              <a:ext cx="2052" cy="2065"/>
            </a:xfrm>
            <a:prstGeom prst="ellipse">
              <a:avLst/>
            </a:prstGeom>
            <a:gradFill>
              <a:gsLst>
                <a:gs pos="100000">
                  <a:srgbClr val="5793F4"/>
                </a:gs>
                <a:gs pos="0">
                  <a:srgbClr val="7030A0"/>
                </a:gs>
              </a:gsLst>
              <a:lin ang="5400000" scaled="0"/>
            </a:gra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cs typeface="+mn-ea"/>
                <a:sym typeface="+mn-lt"/>
              </a:endParaRPr>
            </a:p>
          </p:txBody>
        </p:sp>
        <p:sp>
          <p:nvSpPr>
            <p:cNvPr id="48" name="Rectangle 47"/>
            <p:cNvSpPr/>
            <p:nvPr/>
          </p:nvSpPr>
          <p:spPr bwMode="auto">
            <a:xfrm>
              <a:off x="9180" y="5752"/>
              <a:ext cx="868" cy="485"/>
            </a:xfrm>
            <a:prstGeom prst="rect">
              <a:avLst/>
            </a:prstGeom>
            <a:noFill/>
            <a:ln>
              <a:noFill/>
            </a:ln>
          </p:spPr>
          <p:txBody>
            <a:bodyPr wrap="none" lIns="0" tIns="0" rIns="0" bIns="0" anchor="ctr">
              <a:spAutoFit/>
            </a:bodyPr>
            <a:lstStyle/>
            <a:p>
              <a:pPr algn="ctr"/>
              <a:r>
                <a:rPr lang="zh-CN" altLang="en-US" sz="2000" b="1" spc="150" dirty="0">
                  <a:solidFill>
                    <a:schemeClr val="bg1"/>
                  </a:solidFill>
                  <a:latin typeface="思源宋体" panose="02020400000000000000" charset="-122"/>
                  <a:ea typeface="思源宋体" panose="02020400000000000000" charset="-122"/>
                  <a:cs typeface="+mn-ea"/>
                  <a:sym typeface="+mn-ea"/>
                </a:rPr>
                <a:t>好处</a:t>
              </a:r>
              <a:endParaRPr lang="en-US" altLang="zh-CN" sz="2000" b="1" spc="150" dirty="0">
                <a:solidFill>
                  <a:schemeClr val="tx1">
                    <a:lumMod val="75000"/>
                    <a:lumOff val="25000"/>
                  </a:schemeClr>
                </a:solidFill>
                <a:latin typeface="思源宋体" panose="02020400000000000000" charset="-122"/>
                <a:ea typeface="思源宋体" panose="02020400000000000000" charset="-122"/>
                <a:cs typeface="+mn-ea"/>
                <a:sym typeface="+mn-lt"/>
              </a:endParaRPr>
            </a:p>
          </p:txBody>
        </p:sp>
        <p:sp>
          <p:nvSpPr>
            <p:cNvPr id="77" name="文本框 76"/>
            <p:cNvSpPr txBox="1"/>
            <p:nvPr/>
          </p:nvSpPr>
          <p:spPr>
            <a:xfrm>
              <a:off x="2209" y="3509"/>
              <a:ext cx="2743" cy="630"/>
            </a:xfrm>
            <a:prstGeom prst="rect">
              <a:avLst/>
            </a:prstGeom>
            <a:noFill/>
          </p:spPr>
          <p:txBody>
            <a:bodyPr wrap="square" rtlCol="0">
              <a:spAutoFit/>
            </a:bodyPr>
            <a:lstStyle/>
            <a:p>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提高销售额</a:t>
              </a:r>
            </a:p>
          </p:txBody>
        </p:sp>
        <p:sp>
          <p:nvSpPr>
            <p:cNvPr id="78" name="文本框 77"/>
            <p:cNvSpPr txBox="1"/>
            <p:nvPr/>
          </p:nvSpPr>
          <p:spPr>
            <a:xfrm>
              <a:off x="2209" y="4089"/>
              <a:ext cx="4447" cy="966"/>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确切了解需求，</a:t>
              </a:r>
              <a:endParaRPr lang="en-US" altLang="zh-CN"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a:lnSpc>
                  <a:spcPct val="150000"/>
                </a:lnSpc>
              </a:pPr>
              <a:r>
                <a:rPr lang="zh-CN" altLang="en-US"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增加销售成功几率</a:t>
              </a:r>
              <a:endParaRPr lang="en-US" altLang="zh-CN"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4" name="文本框 3"/>
            <p:cNvSpPr txBox="1"/>
            <p:nvPr/>
          </p:nvSpPr>
          <p:spPr>
            <a:xfrm>
              <a:off x="2209" y="6922"/>
              <a:ext cx="2743" cy="628"/>
            </a:xfrm>
            <a:prstGeom prst="rect">
              <a:avLst/>
            </a:prstGeom>
            <a:noFill/>
          </p:spPr>
          <p:txBody>
            <a:bodyPr wrap="square" rtlCol="0">
              <a:spAutoFit/>
            </a:bodyPr>
            <a:lstStyle/>
            <a:p>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增加利润率</a:t>
              </a:r>
            </a:p>
          </p:txBody>
        </p:sp>
        <p:sp>
          <p:nvSpPr>
            <p:cNvPr id="5" name="文本框 4"/>
            <p:cNvSpPr txBox="1"/>
            <p:nvPr/>
          </p:nvSpPr>
          <p:spPr>
            <a:xfrm>
              <a:off x="2209" y="7502"/>
              <a:ext cx="4447" cy="530"/>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抓住客户兴趣点，有效进行销售</a:t>
              </a:r>
              <a:endParaRPr lang="en-US" altLang="zh-CN"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6" name="文本框 5"/>
            <p:cNvSpPr txBox="1"/>
            <p:nvPr/>
          </p:nvSpPr>
          <p:spPr>
            <a:xfrm>
              <a:off x="13604" y="3509"/>
              <a:ext cx="3165" cy="630"/>
            </a:xfrm>
            <a:prstGeom prst="rect">
              <a:avLst/>
            </a:prstGeom>
            <a:noFill/>
          </p:spPr>
          <p:txBody>
            <a:bodyPr wrap="square" rtlCol="0">
              <a:spAutoFit/>
            </a:bodyPr>
            <a:lstStyle/>
            <a:p>
              <a:pPr algn="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提高客户满意度</a:t>
              </a:r>
            </a:p>
          </p:txBody>
        </p:sp>
        <p:sp>
          <p:nvSpPr>
            <p:cNvPr id="7" name="文本框 6"/>
            <p:cNvSpPr txBox="1"/>
            <p:nvPr/>
          </p:nvSpPr>
          <p:spPr>
            <a:xfrm>
              <a:off x="12451" y="4089"/>
              <a:ext cx="4447" cy="1839"/>
            </a:xfrm>
            <a:prstGeom prst="rect">
              <a:avLst/>
            </a:prstGeom>
            <a:noFill/>
          </p:spPr>
          <p:txBody>
            <a:bodyPr wrap="square" rtlCol="0">
              <a:spAutoFit/>
            </a:bodyPr>
            <a:lstStyle/>
            <a:p>
              <a:pPr algn="r">
                <a:lnSpc>
                  <a:spcPct val="150000"/>
                </a:lnSpc>
              </a:pPr>
              <a:r>
                <a:rPr lang="zh-CN" altLang="en-US"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多渠道，沟通中数据的一致性和连贯性，对客户做出迅速而正确的反应</a:t>
              </a:r>
              <a:endParaRPr lang="en-US" altLang="zh-CN"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algn="r">
                <a:lnSpc>
                  <a:spcPct val="150000"/>
                </a:lnSpc>
              </a:pPr>
              <a:r>
                <a:rPr lang="zh-CN" altLang="en-US"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让用户对购买产品满意</a:t>
              </a:r>
              <a:endParaRPr lang="en-US" altLang="zh-CN"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algn="r">
                <a:lnSpc>
                  <a:spcPct val="150000"/>
                </a:lnSpc>
              </a:pPr>
              <a:r>
                <a:rPr lang="zh-CN" altLang="en-US"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让用户愿意保持与企业的有效联系</a:t>
              </a:r>
              <a:endParaRPr lang="en-US" altLang="zh-CN"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9" name="文本框 8"/>
            <p:cNvSpPr txBox="1"/>
            <p:nvPr/>
          </p:nvSpPr>
          <p:spPr>
            <a:xfrm>
              <a:off x="12752" y="6922"/>
              <a:ext cx="4017" cy="630"/>
            </a:xfrm>
            <a:prstGeom prst="rect">
              <a:avLst/>
            </a:prstGeom>
            <a:noFill/>
          </p:spPr>
          <p:txBody>
            <a:bodyPr wrap="square" rtlCol="0">
              <a:spAutoFit/>
            </a:bodyPr>
            <a:lstStyle/>
            <a:p>
              <a:pPr algn="r"/>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rPr>
                <a:t>降低市场销售成本</a:t>
              </a:r>
            </a:p>
          </p:txBody>
        </p:sp>
        <p:sp>
          <p:nvSpPr>
            <p:cNvPr id="10" name="文本框 9"/>
            <p:cNvSpPr txBox="1"/>
            <p:nvPr/>
          </p:nvSpPr>
          <p:spPr>
            <a:xfrm>
              <a:off x="12451" y="7502"/>
              <a:ext cx="4447" cy="966"/>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ai</a:t>
              </a:r>
              <a:r>
                <a:rPr lang="zh-CN" altLang="en-US"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甄别、分类和特性分析</a:t>
              </a:r>
              <a:endParaRPr lang="en-US" altLang="zh-CN"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a:p>
              <a:pPr algn="r">
                <a:lnSpc>
                  <a:spcPct val="150000"/>
                </a:lnSpc>
              </a:pPr>
              <a:r>
                <a:rPr lang="zh-CN" altLang="en-US"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rPr>
                <a:t>避免盲目性，节省时间和资金</a:t>
              </a:r>
              <a:endParaRPr lang="en-US" altLang="zh-CN" sz="1200" dirty="0">
                <a:solidFill>
                  <a:schemeClr val="tx1">
                    <a:lumMod val="50000"/>
                    <a:lumOff val="50000"/>
                  </a:schemeClr>
                </a:solidFill>
                <a:latin typeface="思源宋体" panose="02020400000000000000" charset="-122"/>
                <a:ea typeface="思源宋体" panose="02020400000000000000" charset="-122"/>
                <a:cs typeface="思源宋体" panose="02020400000000000000" charset="-122"/>
                <a:sym typeface="+mn-ea"/>
              </a:endParaRPr>
            </a:p>
          </p:txBody>
        </p:sp>
      </p:grpSp>
    </p:spTree>
    <p:custDataLst>
      <p:tags r:id="rId1"/>
    </p:custDataLst>
    <p:extLst>
      <p:ext uri="{BB962C8B-B14F-4D97-AF65-F5344CB8AC3E}">
        <p14:creationId xmlns:p14="http://schemas.microsoft.com/office/powerpoint/2010/main" val="1280915250"/>
      </p:ext>
    </p:extLst>
  </p:cSld>
  <p:clrMapOvr>
    <a:masterClrMapping/>
  </p:clrMapOvr>
  <p:transition advTm="2000">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32" fill="hold" nodeType="afterEffect">
                                  <p:stCondLst>
                                    <p:cond delay="0"/>
                                  </p:stCondLst>
                                  <p:childTnLst>
                                    <p:set>
                                      <p:cBhvr>
                                        <p:cTn id="6" dur="500" fill="hold">
                                          <p:stCondLst>
                                            <p:cond delay="0"/>
                                          </p:stCondLst>
                                        </p:cTn>
                                        <p:tgtEl>
                                          <p:spTgt spid="8"/>
                                        </p:tgtEl>
                                        <p:attrNameLst>
                                          <p:attrName>style.visibility</p:attrName>
                                        </p:attrNameLst>
                                      </p:cBhvr>
                                      <p:to>
                                        <p:strVal val="visible"/>
                                      </p:to>
                                    </p:set>
                                    <p:animEffect transition="in" filter="plus(ou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文本框 70"/>
          <p:cNvSpPr txBox="1"/>
          <p:nvPr userDrawn="1"/>
        </p:nvSpPr>
        <p:spPr>
          <a:xfrm>
            <a:off x="955040" y="566420"/>
            <a:ext cx="4333480" cy="584775"/>
          </a:xfrm>
          <a:prstGeom prst="rect">
            <a:avLst/>
          </a:prstGeom>
          <a:noFill/>
        </p:spPr>
        <p:txBody>
          <a:bodyPr wrap="square" rtlCol="0">
            <a:spAutoFit/>
          </a:bodyPr>
          <a:lstStyle/>
          <a:p>
            <a:pPr algn="dist"/>
            <a:r>
              <a:rPr lang="en-US" altLang="zh-CN"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SWOT</a:t>
            </a:r>
            <a:r>
              <a:rPr lang="zh-CN" altLang="en-US" sz="3200" dirty="0">
                <a:gradFill>
                  <a:gsLst>
                    <a:gs pos="0">
                      <a:srgbClr val="0070C0">
                        <a:alpha val="100000"/>
                      </a:srgbClr>
                    </a:gs>
                    <a:gs pos="100000">
                      <a:srgbClr val="7030A0">
                        <a:alpha val="100000"/>
                      </a:srgbClr>
                    </a:gs>
                  </a:gsLst>
                  <a:lin ang="5400000" scaled="0"/>
                </a:gradFill>
                <a:latin typeface="思源宋体 Heavy" panose="02020900000000000000" charset="-122"/>
                <a:ea typeface="思源宋体 Heavy" panose="02020900000000000000" charset="-122"/>
                <a:cs typeface="思源宋体" panose="02020400000000000000" charset="-122"/>
                <a:sym typeface="思源宋体" panose="02020400000000000000" charset="-122"/>
              </a:rPr>
              <a:t>市场分析</a:t>
            </a:r>
          </a:p>
        </p:txBody>
      </p:sp>
      <p:grpSp>
        <p:nvGrpSpPr>
          <p:cNvPr id="60" name="组合 59"/>
          <p:cNvGrpSpPr/>
          <p:nvPr userDrawn="1"/>
        </p:nvGrpSpPr>
        <p:grpSpPr>
          <a:xfrm rot="5400000">
            <a:off x="-1304290" y="-840740"/>
            <a:ext cx="1687195" cy="3188335"/>
            <a:chOff x="-142" y="-538"/>
            <a:chExt cx="3274" cy="6186"/>
          </a:xfrm>
        </p:grpSpPr>
        <p:sp>
          <p:nvSpPr>
            <p:cNvPr id="61" name="Freeform 8"/>
            <p:cNvSpPr/>
            <p:nvPr/>
          </p:nvSpPr>
          <p:spPr bwMode="auto">
            <a:xfrm flipH="1">
              <a:off x="0" y="0"/>
              <a:ext cx="2575" cy="4865"/>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gradFill>
              <a:gsLst>
                <a:gs pos="0">
                  <a:srgbClr val="7030A0"/>
                </a:gs>
                <a:gs pos="65000">
                  <a:srgbClr val="0070C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62" name="Freeform 8"/>
            <p:cNvSpPr/>
            <p:nvPr/>
          </p:nvSpPr>
          <p:spPr bwMode="auto">
            <a:xfrm flipH="1">
              <a:off x="-142" y="-538"/>
              <a:ext cx="3274" cy="6186"/>
            </a:xfrm>
            <a:custGeom>
              <a:avLst/>
              <a:gdLst>
                <a:gd name="T0" fmla="*/ 159 w 686"/>
                <a:gd name="T1" fmla="*/ 322 h 1295"/>
                <a:gd name="T2" fmla="*/ 159 w 686"/>
                <a:gd name="T3" fmla="*/ 322 h 1295"/>
                <a:gd name="T4" fmla="*/ 408 w 686"/>
                <a:gd name="T5" fmla="*/ 1146 h 1295"/>
                <a:gd name="T6" fmla="*/ 686 w 686"/>
                <a:gd name="T7" fmla="*/ 1295 h 1295"/>
                <a:gd name="T8" fmla="*/ 686 w 686"/>
                <a:gd name="T9" fmla="*/ 0 h 1295"/>
                <a:gd name="T10" fmla="*/ 159 w 686"/>
                <a:gd name="T11" fmla="*/ 322 h 1295"/>
              </a:gdLst>
              <a:ahLst/>
              <a:cxnLst>
                <a:cxn ang="0">
                  <a:pos x="T0" y="T1"/>
                </a:cxn>
                <a:cxn ang="0">
                  <a:pos x="T2" y="T3"/>
                </a:cxn>
                <a:cxn ang="0">
                  <a:pos x="T4" y="T5"/>
                </a:cxn>
                <a:cxn ang="0">
                  <a:pos x="T6" y="T7"/>
                </a:cxn>
                <a:cxn ang="0">
                  <a:pos x="T8" y="T9"/>
                </a:cxn>
                <a:cxn ang="0">
                  <a:pos x="T10" y="T11"/>
                </a:cxn>
              </a:cxnLst>
              <a:rect l="0" t="0" r="r" b="b"/>
              <a:pathLst>
                <a:path w="686" h="1295">
                  <a:moveTo>
                    <a:pt x="159" y="322"/>
                  </a:moveTo>
                  <a:cubicBezTo>
                    <a:pt x="159" y="322"/>
                    <a:pt x="159" y="322"/>
                    <a:pt x="159" y="322"/>
                  </a:cubicBezTo>
                  <a:cubicBezTo>
                    <a:pt x="0" y="618"/>
                    <a:pt x="112" y="987"/>
                    <a:pt x="408" y="1146"/>
                  </a:cubicBezTo>
                  <a:cubicBezTo>
                    <a:pt x="686" y="1295"/>
                    <a:pt x="686" y="1295"/>
                    <a:pt x="686" y="1295"/>
                  </a:cubicBezTo>
                  <a:cubicBezTo>
                    <a:pt x="686" y="0"/>
                    <a:pt x="686" y="0"/>
                    <a:pt x="686" y="0"/>
                  </a:cubicBezTo>
                  <a:cubicBezTo>
                    <a:pt x="472" y="4"/>
                    <a:pt x="267" y="120"/>
                    <a:pt x="159" y="322"/>
                  </a:cubicBezTo>
                  <a:close/>
                </a:path>
              </a:pathLst>
            </a:custGeom>
            <a:noFill/>
            <a:ln>
              <a:gradFill>
                <a:gsLst>
                  <a:gs pos="0">
                    <a:srgbClr val="7030A0"/>
                  </a:gs>
                  <a:gs pos="100000">
                    <a:srgbClr val="0070C0"/>
                  </a:gs>
                </a:gsLst>
                <a:lin ang="5400000" scaled="1"/>
              </a:gradFill>
            </a:ln>
          </p:spPr>
          <p:txBody>
            <a:bodyPr vert="horz" wrap="square" lIns="91440" tIns="45720" rIns="91440" bIns="45720" numCol="1" anchor="t" anchorCtr="0" compatLnSpc="1"/>
            <a:lstStyle/>
            <a:p>
              <a:endParaRPr lang="zh-CN" altLang="en-US">
                <a:cs typeface="思源宋体" panose="02020400000000000000" charset="-122"/>
              </a:endParaRPr>
            </a:p>
          </p:txBody>
        </p:sp>
      </p:grpSp>
      <p:grpSp>
        <p:nvGrpSpPr>
          <p:cNvPr id="5" name="组合 4"/>
          <p:cNvGrpSpPr/>
          <p:nvPr/>
        </p:nvGrpSpPr>
        <p:grpSpPr>
          <a:xfrm>
            <a:off x="868045" y="1506855"/>
            <a:ext cx="10772775" cy="4719955"/>
            <a:chOff x="1367" y="2373"/>
            <a:chExt cx="16965" cy="7433"/>
          </a:xfrm>
        </p:grpSpPr>
        <p:grpSp>
          <p:nvGrpSpPr>
            <p:cNvPr id="6" name="组合 5"/>
            <p:cNvGrpSpPr/>
            <p:nvPr/>
          </p:nvGrpSpPr>
          <p:grpSpPr>
            <a:xfrm>
              <a:off x="5730" y="2373"/>
              <a:ext cx="7434" cy="7433"/>
              <a:chOff x="5342" y="2167"/>
              <a:chExt cx="8516" cy="8515"/>
            </a:xfrm>
          </p:grpSpPr>
          <p:sp>
            <p:nvSpPr>
              <p:cNvPr id="7" name="Freeform 9"/>
              <p:cNvSpPr/>
              <p:nvPr/>
            </p:nvSpPr>
            <p:spPr bwMode="auto">
              <a:xfrm rot="2700000">
                <a:off x="5350" y="7075"/>
                <a:ext cx="5211" cy="2004"/>
              </a:xfrm>
              <a:custGeom>
                <a:avLst/>
                <a:gdLst>
                  <a:gd name="T0" fmla="*/ 631 w 666"/>
                  <a:gd name="T1" fmla="*/ 93 h 256"/>
                  <a:gd name="T2" fmla="*/ 601 w 666"/>
                  <a:gd name="T3" fmla="*/ 111 h 256"/>
                  <a:gd name="T4" fmla="*/ 462 w 666"/>
                  <a:gd name="T5" fmla="*/ 111 h 256"/>
                  <a:gd name="T6" fmla="*/ 335 w 666"/>
                  <a:gd name="T7" fmla="*/ 0 h 256"/>
                  <a:gd name="T8" fmla="*/ 208 w 666"/>
                  <a:gd name="T9" fmla="*/ 111 h 256"/>
                  <a:gd name="T10" fmla="*/ 65 w 666"/>
                  <a:gd name="T11" fmla="*/ 111 h 256"/>
                  <a:gd name="T12" fmla="*/ 35 w 666"/>
                  <a:gd name="T13" fmla="*/ 93 h 256"/>
                  <a:gd name="T14" fmla="*/ 0 w 666"/>
                  <a:gd name="T15" fmla="*/ 128 h 256"/>
                  <a:gd name="T16" fmla="*/ 35 w 666"/>
                  <a:gd name="T17" fmla="*/ 163 h 256"/>
                  <a:gd name="T18" fmla="*/ 65 w 666"/>
                  <a:gd name="T19" fmla="*/ 145 h 256"/>
                  <a:gd name="T20" fmla="*/ 208 w 666"/>
                  <a:gd name="T21" fmla="*/ 145 h 256"/>
                  <a:gd name="T22" fmla="*/ 335 w 666"/>
                  <a:gd name="T23" fmla="*/ 256 h 256"/>
                  <a:gd name="T24" fmla="*/ 462 w 666"/>
                  <a:gd name="T25" fmla="*/ 145 h 256"/>
                  <a:gd name="T26" fmla="*/ 601 w 666"/>
                  <a:gd name="T27" fmla="*/ 145 h 256"/>
                  <a:gd name="T28" fmla="*/ 631 w 666"/>
                  <a:gd name="T29" fmla="*/ 163 h 256"/>
                  <a:gd name="T30" fmla="*/ 666 w 666"/>
                  <a:gd name="T31" fmla="*/ 128 h 256"/>
                  <a:gd name="T32" fmla="*/ 631 w 666"/>
                  <a:gd name="T33" fmla="*/ 9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6" h="256">
                    <a:moveTo>
                      <a:pt x="631" y="93"/>
                    </a:moveTo>
                    <a:cubicBezTo>
                      <a:pt x="618" y="93"/>
                      <a:pt x="607" y="100"/>
                      <a:pt x="601" y="111"/>
                    </a:cubicBezTo>
                    <a:cubicBezTo>
                      <a:pt x="462" y="111"/>
                      <a:pt x="462" y="111"/>
                      <a:pt x="462" y="111"/>
                    </a:cubicBezTo>
                    <a:cubicBezTo>
                      <a:pt x="454" y="48"/>
                      <a:pt x="400" y="0"/>
                      <a:pt x="335" y="0"/>
                    </a:cubicBezTo>
                    <a:cubicBezTo>
                      <a:pt x="270" y="0"/>
                      <a:pt x="216" y="48"/>
                      <a:pt x="208" y="111"/>
                    </a:cubicBezTo>
                    <a:cubicBezTo>
                      <a:pt x="65" y="111"/>
                      <a:pt x="65" y="111"/>
                      <a:pt x="65" y="111"/>
                    </a:cubicBezTo>
                    <a:cubicBezTo>
                      <a:pt x="59" y="100"/>
                      <a:pt x="48" y="93"/>
                      <a:pt x="35" y="93"/>
                    </a:cubicBezTo>
                    <a:cubicBezTo>
                      <a:pt x="15" y="93"/>
                      <a:pt x="0" y="109"/>
                      <a:pt x="0" y="128"/>
                    </a:cubicBezTo>
                    <a:cubicBezTo>
                      <a:pt x="0" y="147"/>
                      <a:pt x="15" y="163"/>
                      <a:pt x="35" y="163"/>
                    </a:cubicBezTo>
                    <a:cubicBezTo>
                      <a:pt x="48" y="163"/>
                      <a:pt x="59" y="155"/>
                      <a:pt x="65" y="145"/>
                    </a:cubicBezTo>
                    <a:cubicBezTo>
                      <a:pt x="208" y="145"/>
                      <a:pt x="208" y="145"/>
                      <a:pt x="208" y="145"/>
                    </a:cubicBezTo>
                    <a:cubicBezTo>
                      <a:pt x="216" y="208"/>
                      <a:pt x="270" y="256"/>
                      <a:pt x="335" y="256"/>
                    </a:cubicBezTo>
                    <a:cubicBezTo>
                      <a:pt x="400" y="256"/>
                      <a:pt x="454" y="208"/>
                      <a:pt x="462" y="145"/>
                    </a:cubicBezTo>
                    <a:cubicBezTo>
                      <a:pt x="601" y="145"/>
                      <a:pt x="601" y="145"/>
                      <a:pt x="601" y="145"/>
                    </a:cubicBezTo>
                    <a:cubicBezTo>
                      <a:pt x="607" y="155"/>
                      <a:pt x="618" y="163"/>
                      <a:pt x="631" y="163"/>
                    </a:cubicBezTo>
                    <a:cubicBezTo>
                      <a:pt x="650" y="163"/>
                      <a:pt x="666" y="147"/>
                      <a:pt x="666" y="128"/>
                    </a:cubicBezTo>
                    <a:cubicBezTo>
                      <a:pt x="666" y="109"/>
                      <a:pt x="650" y="93"/>
                      <a:pt x="631" y="93"/>
                    </a:cubicBezTo>
                    <a:close/>
                  </a:path>
                </a:pathLst>
              </a:custGeom>
              <a:solidFill>
                <a:schemeClr val="bg1">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8" name="Freeform 13"/>
              <p:cNvSpPr/>
              <p:nvPr/>
            </p:nvSpPr>
            <p:spPr bwMode="auto">
              <a:xfrm rot="2700000">
                <a:off x="10249" y="5469"/>
                <a:ext cx="2004" cy="5214"/>
              </a:xfrm>
              <a:custGeom>
                <a:avLst/>
                <a:gdLst>
                  <a:gd name="T0" fmla="*/ 163 w 256"/>
                  <a:gd name="T1" fmla="*/ 631 h 666"/>
                  <a:gd name="T2" fmla="*/ 145 w 256"/>
                  <a:gd name="T3" fmla="*/ 601 h 666"/>
                  <a:gd name="T4" fmla="*/ 145 w 256"/>
                  <a:gd name="T5" fmla="*/ 462 h 666"/>
                  <a:gd name="T6" fmla="*/ 256 w 256"/>
                  <a:gd name="T7" fmla="*/ 335 h 666"/>
                  <a:gd name="T8" fmla="*/ 145 w 256"/>
                  <a:gd name="T9" fmla="*/ 208 h 666"/>
                  <a:gd name="T10" fmla="*/ 145 w 256"/>
                  <a:gd name="T11" fmla="*/ 65 h 666"/>
                  <a:gd name="T12" fmla="*/ 163 w 256"/>
                  <a:gd name="T13" fmla="*/ 34 h 666"/>
                  <a:gd name="T14" fmla="*/ 128 w 256"/>
                  <a:gd name="T15" fmla="*/ 0 h 666"/>
                  <a:gd name="T16" fmla="*/ 93 w 256"/>
                  <a:gd name="T17" fmla="*/ 34 h 666"/>
                  <a:gd name="T18" fmla="*/ 111 w 256"/>
                  <a:gd name="T19" fmla="*/ 65 h 666"/>
                  <a:gd name="T20" fmla="*/ 111 w 256"/>
                  <a:gd name="T21" fmla="*/ 208 h 666"/>
                  <a:gd name="T22" fmla="*/ 0 w 256"/>
                  <a:gd name="T23" fmla="*/ 335 h 666"/>
                  <a:gd name="T24" fmla="*/ 111 w 256"/>
                  <a:gd name="T25" fmla="*/ 462 h 666"/>
                  <a:gd name="T26" fmla="*/ 111 w 256"/>
                  <a:gd name="T27" fmla="*/ 601 h 666"/>
                  <a:gd name="T28" fmla="*/ 93 w 256"/>
                  <a:gd name="T29" fmla="*/ 631 h 666"/>
                  <a:gd name="T30" fmla="*/ 128 w 256"/>
                  <a:gd name="T31" fmla="*/ 666 h 666"/>
                  <a:gd name="T32" fmla="*/ 163 w 256"/>
                  <a:gd name="T33" fmla="*/ 631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666">
                    <a:moveTo>
                      <a:pt x="163" y="631"/>
                    </a:moveTo>
                    <a:cubicBezTo>
                      <a:pt x="163" y="618"/>
                      <a:pt x="156" y="606"/>
                      <a:pt x="145" y="601"/>
                    </a:cubicBezTo>
                    <a:cubicBezTo>
                      <a:pt x="145" y="462"/>
                      <a:pt x="145" y="462"/>
                      <a:pt x="145" y="462"/>
                    </a:cubicBezTo>
                    <a:cubicBezTo>
                      <a:pt x="208" y="454"/>
                      <a:pt x="256" y="400"/>
                      <a:pt x="256" y="335"/>
                    </a:cubicBezTo>
                    <a:cubicBezTo>
                      <a:pt x="256" y="270"/>
                      <a:pt x="208" y="216"/>
                      <a:pt x="145" y="208"/>
                    </a:cubicBezTo>
                    <a:cubicBezTo>
                      <a:pt x="145" y="65"/>
                      <a:pt x="145" y="65"/>
                      <a:pt x="145" y="65"/>
                    </a:cubicBezTo>
                    <a:cubicBezTo>
                      <a:pt x="156" y="59"/>
                      <a:pt x="163" y="47"/>
                      <a:pt x="163" y="34"/>
                    </a:cubicBezTo>
                    <a:cubicBezTo>
                      <a:pt x="163" y="15"/>
                      <a:pt x="147" y="0"/>
                      <a:pt x="128" y="0"/>
                    </a:cubicBezTo>
                    <a:cubicBezTo>
                      <a:pt x="109" y="0"/>
                      <a:pt x="93" y="15"/>
                      <a:pt x="93" y="34"/>
                    </a:cubicBezTo>
                    <a:cubicBezTo>
                      <a:pt x="93" y="47"/>
                      <a:pt x="101" y="59"/>
                      <a:pt x="111" y="65"/>
                    </a:cubicBezTo>
                    <a:cubicBezTo>
                      <a:pt x="111" y="208"/>
                      <a:pt x="111" y="208"/>
                      <a:pt x="111" y="208"/>
                    </a:cubicBezTo>
                    <a:cubicBezTo>
                      <a:pt x="48" y="216"/>
                      <a:pt x="0" y="270"/>
                      <a:pt x="0" y="335"/>
                    </a:cubicBezTo>
                    <a:cubicBezTo>
                      <a:pt x="0" y="400"/>
                      <a:pt x="48" y="454"/>
                      <a:pt x="111" y="462"/>
                    </a:cubicBezTo>
                    <a:cubicBezTo>
                      <a:pt x="111" y="601"/>
                      <a:pt x="111" y="601"/>
                      <a:pt x="111" y="601"/>
                    </a:cubicBezTo>
                    <a:cubicBezTo>
                      <a:pt x="101" y="606"/>
                      <a:pt x="93" y="618"/>
                      <a:pt x="93" y="631"/>
                    </a:cubicBezTo>
                    <a:cubicBezTo>
                      <a:pt x="93" y="650"/>
                      <a:pt x="109" y="666"/>
                      <a:pt x="128" y="666"/>
                    </a:cubicBezTo>
                    <a:cubicBezTo>
                      <a:pt x="147" y="666"/>
                      <a:pt x="163" y="650"/>
                      <a:pt x="163" y="631"/>
                    </a:cubicBezTo>
                    <a:close/>
                  </a:path>
                </a:pathLst>
              </a:custGeom>
              <a:solidFill>
                <a:schemeClr val="bg1">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9" name="Freeform 5"/>
              <p:cNvSpPr/>
              <p:nvPr/>
            </p:nvSpPr>
            <p:spPr bwMode="auto">
              <a:xfrm rot="2700000">
                <a:off x="8654" y="3771"/>
                <a:ext cx="5211" cy="2004"/>
              </a:xfrm>
              <a:custGeom>
                <a:avLst/>
                <a:gdLst>
                  <a:gd name="T0" fmla="*/ 631 w 666"/>
                  <a:gd name="T1" fmla="*/ 93 h 256"/>
                  <a:gd name="T2" fmla="*/ 601 w 666"/>
                  <a:gd name="T3" fmla="*/ 111 h 256"/>
                  <a:gd name="T4" fmla="*/ 462 w 666"/>
                  <a:gd name="T5" fmla="*/ 111 h 256"/>
                  <a:gd name="T6" fmla="*/ 335 w 666"/>
                  <a:gd name="T7" fmla="*/ 0 h 256"/>
                  <a:gd name="T8" fmla="*/ 208 w 666"/>
                  <a:gd name="T9" fmla="*/ 111 h 256"/>
                  <a:gd name="T10" fmla="*/ 65 w 666"/>
                  <a:gd name="T11" fmla="*/ 111 h 256"/>
                  <a:gd name="T12" fmla="*/ 35 w 666"/>
                  <a:gd name="T13" fmla="*/ 93 h 256"/>
                  <a:gd name="T14" fmla="*/ 0 w 666"/>
                  <a:gd name="T15" fmla="*/ 128 h 256"/>
                  <a:gd name="T16" fmla="*/ 35 w 666"/>
                  <a:gd name="T17" fmla="*/ 163 h 256"/>
                  <a:gd name="T18" fmla="*/ 65 w 666"/>
                  <a:gd name="T19" fmla="*/ 145 h 256"/>
                  <a:gd name="T20" fmla="*/ 208 w 666"/>
                  <a:gd name="T21" fmla="*/ 145 h 256"/>
                  <a:gd name="T22" fmla="*/ 335 w 666"/>
                  <a:gd name="T23" fmla="*/ 256 h 256"/>
                  <a:gd name="T24" fmla="*/ 462 w 666"/>
                  <a:gd name="T25" fmla="*/ 145 h 256"/>
                  <a:gd name="T26" fmla="*/ 601 w 666"/>
                  <a:gd name="T27" fmla="*/ 145 h 256"/>
                  <a:gd name="T28" fmla="*/ 631 w 666"/>
                  <a:gd name="T29" fmla="*/ 163 h 256"/>
                  <a:gd name="T30" fmla="*/ 666 w 666"/>
                  <a:gd name="T31" fmla="*/ 128 h 256"/>
                  <a:gd name="T32" fmla="*/ 631 w 666"/>
                  <a:gd name="T33" fmla="*/ 9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66" h="256">
                    <a:moveTo>
                      <a:pt x="631" y="93"/>
                    </a:moveTo>
                    <a:cubicBezTo>
                      <a:pt x="618" y="93"/>
                      <a:pt x="607" y="101"/>
                      <a:pt x="601" y="111"/>
                    </a:cubicBezTo>
                    <a:cubicBezTo>
                      <a:pt x="462" y="111"/>
                      <a:pt x="462" y="111"/>
                      <a:pt x="462" y="111"/>
                    </a:cubicBezTo>
                    <a:cubicBezTo>
                      <a:pt x="454" y="48"/>
                      <a:pt x="400" y="0"/>
                      <a:pt x="335" y="0"/>
                    </a:cubicBezTo>
                    <a:cubicBezTo>
                      <a:pt x="270" y="0"/>
                      <a:pt x="216" y="48"/>
                      <a:pt x="208" y="111"/>
                    </a:cubicBezTo>
                    <a:cubicBezTo>
                      <a:pt x="65" y="111"/>
                      <a:pt x="65" y="111"/>
                      <a:pt x="65" y="111"/>
                    </a:cubicBezTo>
                    <a:cubicBezTo>
                      <a:pt x="59" y="101"/>
                      <a:pt x="48" y="93"/>
                      <a:pt x="35" y="93"/>
                    </a:cubicBezTo>
                    <a:cubicBezTo>
                      <a:pt x="15" y="93"/>
                      <a:pt x="0" y="109"/>
                      <a:pt x="0" y="128"/>
                    </a:cubicBezTo>
                    <a:cubicBezTo>
                      <a:pt x="0" y="147"/>
                      <a:pt x="15" y="163"/>
                      <a:pt x="35" y="163"/>
                    </a:cubicBezTo>
                    <a:cubicBezTo>
                      <a:pt x="48" y="163"/>
                      <a:pt x="59" y="155"/>
                      <a:pt x="65" y="145"/>
                    </a:cubicBezTo>
                    <a:cubicBezTo>
                      <a:pt x="208" y="145"/>
                      <a:pt x="208" y="145"/>
                      <a:pt x="208" y="145"/>
                    </a:cubicBezTo>
                    <a:cubicBezTo>
                      <a:pt x="216" y="208"/>
                      <a:pt x="270" y="256"/>
                      <a:pt x="335" y="256"/>
                    </a:cubicBezTo>
                    <a:cubicBezTo>
                      <a:pt x="400" y="256"/>
                      <a:pt x="454" y="208"/>
                      <a:pt x="462" y="145"/>
                    </a:cubicBezTo>
                    <a:cubicBezTo>
                      <a:pt x="601" y="145"/>
                      <a:pt x="601" y="145"/>
                      <a:pt x="601" y="145"/>
                    </a:cubicBezTo>
                    <a:cubicBezTo>
                      <a:pt x="607" y="155"/>
                      <a:pt x="618" y="163"/>
                      <a:pt x="631" y="163"/>
                    </a:cubicBezTo>
                    <a:cubicBezTo>
                      <a:pt x="650" y="163"/>
                      <a:pt x="666" y="147"/>
                      <a:pt x="666" y="128"/>
                    </a:cubicBezTo>
                    <a:cubicBezTo>
                      <a:pt x="666" y="109"/>
                      <a:pt x="650" y="93"/>
                      <a:pt x="631" y="93"/>
                    </a:cubicBezTo>
                    <a:close/>
                  </a:path>
                </a:pathLst>
              </a:custGeom>
              <a:solidFill>
                <a:schemeClr val="bg1">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0" name="Freeform 17"/>
              <p:cNvSpPr/>
              <p:nvPr/>
            </p:nvSpPr>
            <p:spPr bwMode="auto">
              <a:xfrm rot="2700000">
                <a:off x="6948" y="2166"/>
                <a:ext cx="2001" cy="5214"/>
              </a:xfrm>
              <a:custGeom>
                <a:avLst/>
                <a:gdLst>
                  <a:gd name="T0" fmla="*/ 163 w 256"/>
                  <a:gd name="T1" fmla="*/ 631 h 666"/>
                  <a:gd name="T2" fmla="*/ 145 w 256"/>
                  <a:gd name="T3" fmla="*/ 601 h 666"/>
                  <a:gd name="T4" fmla="*/ 145 w 256"/>
                  <a:gd name="T5" fmla="*/ 462 h 666"/>
                  <a:gd name="T6" fmla="*/ 256 w 256"/>
                  <a:gd name="T7" fmla="*/ 335 h 666"/>
                  <a:gd name="T8" fmla="*/ 145 w 256"/>
                  <a:gd name="T9" fmla="*/ 208 h 666"/>
                  <a:gd name="T10" fmla="*/ 145 w 256"/>
                  <a:gd name="T11" fmla="*/ 65 h 666"/>
                  <a:gd name="T12" fmla="*/ 163 w 256"/>
                  <a:gd name="T13" fmla="*/ 34 h 666"/>
                  <a:gd name="T14" fmla="*/ 128 w 256"/>
                  <a:gd name="T15" fmla="*/ 0 h 666"/>
                  <a:gd name="T16" fmla="*/ 93 w 256"/>
                  <a:gd name="T17" fmla="*/ 34 h 666"/>
                  <a:gd name="T18" fmla="*/ 111 w 256"/>
                  <a:gd name="T19" fmla="*/ 65 h 666"/>
                  <a:gd name="T20" fmla="*/ 111 w 256"/>
                  <a:gd name="T21" fmla="*/ 208 h 666"/>
                  <a:gd name="T22" fmla="*/ 0 w 256"/>
                  <a:gd name="T23" fmla="*/ 335 h 666"/>
                  <a:gd name="T24" fmla="*/ 111 w 256"/>
                  <a:gd name="T25" fmla="*/ 462 h 666"/>
                  <a:gd name="T26" fmla="*/ 111 w 256"/>
                  <a:gd name="T27" fmla="*/ 601 h 666"/>
                  <a:gd name="T28" fmla="*/ 93 w 256"/>
                  <a:gd name="T29" fmla="*/ 631 h 666"/>
                  <a:gd name="T30" fmla="*/ 128 w 256"/>
                  <a:gd name="T31" fmla="*/ 666 h 666"/>
                  <a:gd name="T32" fmla="*/ 163 w 256"/>
                  <a:gd name="T33" fmla="*/ 631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6" h="666">
                    <a:moveTo>
                      <a:pt x="163" y="631"/>
                    </a:moveTo>
                    <a:cubicBezTo>
                      <a:pt x="163" y="618"/>
                      <a:pt x="156" y="606"/>
                      <a:pt x="145" y="601"/>
                    </a:cubicBezTo>
                    <a:cubicBezTo>
                      <a:pt x="145" y="462"/>
                      <a:pt x="145" y="462"/>
                      <a:pt x="145" y="462"/>
                    </a:cubicBezTo>
                    <a:cubicBezTo>
                      <a:pt x="208" y="454"/>
                      <a:pt x="256" y="400"/>
                      <a:pt x="256" y="335"/>
                    </a:cubicBezTo>
                    <a:cubicBezTo>
                      <a:pt x="256" y="270"/>
                      <a:pt x="208" y="216"/>
                      <a:pt x="145" y="208"/>
                    </a:cubicBezTo>
                    <a:cubicBezTo>
                      <a:pt x="145" y="65"/>
                      <a:pt x="145" y="65"/>
                      <a:pt x="145" y="65"/>
                    </a:cubicBezTo>
                    <a:cubicBezTo>
                      <a:pt x="156" y="59"/>
                      <a:pt x="163" y="47"/>
                      <a:pt x="163" y="34"/>
                    </a:cubicBezTo>
                    <a:cubicBezTo>
                      <a:pt x="163" y="15"/>
                      <a:pt x="147" y="0"/>
                      <a:pt x="128" y="0"/>
                    </a:cubicBezTo>
                    <a:cubicBezTo>
                      <a:pt x="109" y="0"/>
                      <a:pt x="93" y="15"/>
                      <a:pt x="93" y="34"/>
                    </a:cubicBezTo>
                    <a:cubicBezTo>
                      <a:pt x="93" y="47"/>
                      <a:pt x="101" y="59"/>
                      <a:pt x="111" y="65"/>
                    </a:cubicBezTo>
                    <a:cubicBezTo>
                      <a:pt x="111" y="208"/>
                      <a:pt x="111" y="208"/>
                      <a:pt x="111" y="208"/>
                    </a:cubicBezTo>
                    <a:cubicBezTo>
                      <a:pt x="48" y="216"/>
                      <a:pt x="0" y="270"/>
                      <a:pt x="0" y="335"/>
                    </a:cubicBezTo>
                    <a:cubicBezTo>
                      <a:pt x="0" y="400"/>
                      <a:pt x="48" y="454"/>
                      <a:pt x="111" y="462"/>
                    </a:cubicBezTo>
                    <a:cubicBezTo>
                      <a:pt x="111" y="601"/>
                      <a:pt x="111" y="601"/>
                      <a:pt x="111" y="601"/>
                    </a:cubicBezTo>
                    <a:cubicBezTo>
                      <a:pt x="101" y="606"/>
                      <a:pt x="93" y="618"/>
                      <a:pt x="93" y="631"/>
                    </a:cubicBezTo>
                    <a:cubicBezTo>
                      <a:pt x="93" y="650"/>
                      <a:pt x="109" y="666"/>
                      <a:pt x="128" y="666"/>
                    </a:cubicBezTo>
                    <a:cubicBezTo>
                      <a:pt x="147" y="666"/>
                      <a:pt x="163" y="650"/>
                      <a:pt x="163" y="631"/>
                    </a:cubicBezTo>
                    <a:close/>
                  </a:path>
                </a:pathLst>
              </a:custGeom>
              <a:solidFill>
                <a:schemeClr val="bg1">
                  <a:lumMod val="9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1" name="Oval 6"/>
              <p:cNvSpPr>
                <a:spLocks noChangeArrowheads="1"/>
              </p:cNvSpPr>
              <p:nvPr/>
            </p:nvSpPr>
            <p:spPr bwMode="auto">
              <a:xfrm rot="2700000">
                <a:off x="10416" y="3926"/>
                <a:ext cx="1714" cy="1720"/>
              </a:xfrm>
              <a:prstGeom prst="ellipse">
                <a:avLst/>
              </a:prstGeom>
              <a:gradFill>
                <a:gsLst>
                  <a:gs pos="0">
                    <a:srgbClr val="5793F4"/>
                  </a:gs>
                  <a:gs pos="100000">
                    <a:srgbClr val="7030A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2" name="Oval 10"/>
              <p:cNvSpPr>
                <a:spLocks noChangeArrowheads="1"/>
              </p:cNvSpPr>
              <p:nvPr/>
            </p:nvSpPr>
            <p:spPr bwMode="auto">
              <a:xfrm rot="2700000">
                <a:off x="7114" y="7231"/>
                <a:ext cx="1714" cy="1714"/>
              </a:xfrm>
              <a:prstGeom prst="ellipse">
                <a:avLst/>
              </a:prstGeom>
              <a:gradFill>
                <a:gsLst>
                  <a:gs pos="0">
                    <a:srgbClr val="5793F4"/>
                  </a:gs>
                  <a:gs pos="100000">
                    <a:srgbClr val="7030A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3" name="Oval 14"/>
              <p:cNvSpPr>
                <a:spLocks noChangeArrowheads="1"/>
              </p:cNvSpPr>
              <p:nvPr/>
            </p:nvSpPr>
            <p:spPr bwMode="auto">
              <a:xfrm rot="2700000">
                <a:off x="10383" y="7236"/>
                <a:ext cx="1714" cy="1714"/>
              </a:xfrm>
              <a:prstGeom prst="ellipse">
                <a:avLst/>
              </a:prstGeom>
              <a:gradFill>
                <a:gsLst>
                  <a:gs pos="0">
                    <a:srgbClr val="5793F4"/>
                  </a:gs>
                  <a:gs pos="100000">
                    <a:srgbClr val="7030A0"/>
                  </a:gs>
                </a:gsLst>
                <a:lin ang="5400000" scaled="0"/>
              </a:gradFill>
              <a:ln>
                <a:noFill/>
              </a:ln>
            </p:spPr>
            <p:txBody>
              <a:bodyPr vert="horz" wrap="square" lIns="91440" tIns="45720" rIns="91440" bIns="45720" numCol="1" anchor="t" anchorCtr="0" compatLnSpc="1"/>
              <a:lstStyle/>
              <a:p>
                <a:endParaRPr lang="zh-CN" altLang="en-US">
                  <a:cs typeface="思源宋体" panose="02020400000000000000" charset="-122"/>
                </a:endParaRPr>
              </a:p>
            </p:txBody>
          </p:sp>
          <p:sp>
            <p:nvSpPr>
              <p:cNvPr id="14" name="Oval 18"/>
              <p:cNvSpPr>
                <a:spLocks noChangeArrowheads="1"/>
              </p:cNvSpPr>
              <p:nvPr/>
            </p:nvSpPr>
            <p:spPr bwMode="auto">
              <a:xfrm rot="2700000">
                <a:off x="7081" y="3934"/>
                <a:ext cx="1714" cy="1714"/>
              </a:xfrm>
              <a:prstGeom prst="ellipse">
                <a:avLst/>
              </a:prstGeom>
              <a:gradFill>
                <a:gsLst>
                  <a:gs pos="0">
                    <a:srgbClr val="5793F4"/>
                  </a:gs>
                  <a:gs pos="100000">
                    <a:srgbClr val="7030A0"/>
                  </a:gs>
                </a:gsLst>
                <a:lin ang="5400000" scaled="0"/>
              </a:gradFill>
              <a:ln>
                <a:noFill/>
              </a:ln>
            </p:spPr>
            <p:txBody>
              <a:bodyPr vert="horz" wrap="square" lIns="91440" tIns="45720" rIns="91440" bIns="45720" numCol="1" anchor="t" anchorCtr="0" compatLnSpc="1"/>
              <a:lstStyle/>
              <a:p>
                <a:endParaRPr lang="zh-CN" altLang="en-US" dirty="0">
                  <a:cs typeface="思源宋体" panose="02020400000000000000" charset="-122"/>
                </a:endParaRPr>
              </a:p>
            </p:txBody>
          </p:sp>
        </p:grpSp>
        <p:sp>
          <p:nvSpPr>
            <p:cNvPr id="19" name="椭圆 18"/>
            <p:cNvSpPr/>
            <p:nvPr/>
          </p:nvSpPr>
          <p:spPr>
            <a:xfrm>
              <a:off x="12776" y="3713"/>
              <a:ext cx="907" cy="907"/>
            </a:xfrm>
            <a:prstGeom prst="ellipse">
              <a:avLst/>
            </a:prstGeom>
            <a:gradFill>
              <a:gsLst>
                <a:gs pos="0">
                  <a:srgbClr val="5793F4"/>
                </a:gs>
                <a:gs pos="100000">
                  <a:srgbClr val="7030A0"/>
                </a:gs>
              </a:gsLst>
              <a:lin ang="5400000" scaled="0"/>
            </a:gradFill>
            <a:ln w="12700" cap="flat" cmpd="sng" algn="ctr">
              <a:noFill/>
              <a:prstDash val="solid"/>
              <a:miter lim="800000"/>
            </a:ln>
            <a:effectLst/>
          </p:spPr>
          <p:txBody>
            <a:bodyPr rtlCol="0" anchor="ctr"/>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0" name="Freeform 37"/>
            <p:cNvSpPr>
              <a:spLocks noEditPoints="1"/>
            </p:cNvSpPr>
            <p:nvPr/>
          </p:nvSpPr>
          <p:spPr bwMode="auto">
            <a:xfrm>
              <a:off x="12986" y="3922"/>
              <a:ext cx="486" cy="489"/>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1" name="椭圆 20"/>
            <p:cNvSpPr/>
            <p:nvPr/>
          </p:nvSpPr>
          <p:spPr>
            <a:xfrm>
              <a:off x="12773" y="7163"/>
              <a:ext cx="907" cy="907"/>
            </a:xfrm>
            <a:prstGeom prst="ellipse">
              <a:avLst/>
            </a:prstGeom>
            <a:gradFill>
              <a:gsLst>
                <a:gs pos="0">
                  <a:srgbClr val="5793F4"/>
                </a:gs>
                <a:gs pos="100000">
                  <a:srgbClr val="7030A0"/>
                </a:gs>
              </a:gsLst>
              <a:lin ang="5400000" scaled="0"/>
            </a:gradFill>
            <a:ln w="12700" cap="flat" cmpd="sng" algn="ctr">
              <a:noFill/>
              <a:prstDash val="solid"/>
              <a:miter lim="800000"/>
            </a:ln>
            <a:effectLst/>
          </p:spPr>
          <p:txBody>
            <a:bodyPr rtlCol="0" anchor="ctr"/>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2" name="Freeform 107"/>
            <p:cNvSpPr>
              <a:spLocks noEditPoints="1"/>
            </p:cNvSpPr>
            <p:nvPr/>
          </p:nvSpPr>
          <p:spPr bwMode="auto">
            <a:xfrm>
              <a:off x="12985" y="7362"/>
              <a:ext cx="510" cy="510"/>
            </a:xfrm>
            <a:custGeom>
              <a:avLst/>
              <a:gdLst>
                <a:gd name="T0" fmla="*/ 382 w 1019"/>
                <a:gd name="T1" fmla="*/ 16 h 1017"/>
                <a:gd name="T2" fmla="*/ 226 w 1019"/>
                <a:gd name="T3" fmla="*/ 87 h 1017"/>
                <a:gd name="T4" fmla="*/ 102 w 1019"/>
                <a:gd name="T5" fmla="*/ 204 h 1017"/>
                <a:gd name="T6" fmla="*/ 24 w 1019"/>
                <a:gd name="T7" fmla="*/ 358 h 1017"/>
                <a:gd name="T8" fmla="*/ 0 w 1019"/>
                <a:gd name="T9" fmla="*/ 509 h 1017"/>
                <a:gd name="T10" fmla="*/ 32 w 1019"/>
                <a:gd name="T11" fmla="*/ 684 h 1017"/>
                <a:gd name="T12" fmla="*/ 117 w 1019"/>
                <a:gd name="T13" fmla="*/ 832 h 1017"/>
                <a:gd name="T14" fmla="*/ 246 w 1019"/>
                <a:gd name="T15" fmla="*/ 943 h 1017"/>
                <a:gd name="T16" fmla="*/ 407 w 1019"/>
                <a:gd name="T17" fmla="*/ 1008 h 1017"/>
                <a:gd name="T18" fmla="*/ 562 w 1019"/>
                <a:gd name="T19" fmla="*/ 1015 h 1017"/>
                <a:gd name="T20" fmla="*/ 730 w 1019"/>
                <a:gd name="T21" fmla="*/ 967 h 1017"/>
                <a:gd name="T22" fmla="*/ 869 w 1019"/>
                <a:gd name="T23" fmla="*/ 868 h 1017"/>
                <a:gd name="T24" fmla="*/ 968 w 1019"/>
                <a:gd name="T25" fmla="*/ 729 h 1017"/>
                <a:gd name="T26" fmla="*/ 1015 w 1019"/>
                <a:gd name="T27" fmla="*/ 560 h 1017"/>
                <a:gd name="T28" fmla="*/ 1008 w 1019"/>
                <a:gd name="T29" fmla="*/ 406 h 1017"/>
                <a:gd name="T30" fmla="*/ 945 w 1019"/>
                <a:gd name="T31" fmla="*/ 245 h 1017"/>
                <a:gd name="T32" fmla="*/ 833 w 1019"/>
                <a:gd name="T33" fmla="*/ 116 h 1017"/>
                <a:gd name="T34" fmla="*/ 684 w 1019"/>
                <a:gd name="T35" fmla="*/ 30 h 1017"/>
                <a:gd name="T36" fmla="*/ 510 w 1019"/>
                <a:gd name="T37" fmla="*/ 0 h 1017"/>
                <a:gd name="T38" fmla="*/ 420 w 1019"/>
                <a:gd name="T39" fmla="*/ 944 h 1017"/>
                <a:gd name="T40" fmla="*/ 278 w 1019"/>
                <a:gd name="T41" fmla="*/ 890 h 1017"/>
                <a:gd name="T42" fmla="*/ 166 w 1019"/>
                <a:gd name="T43" fmla="*/ 792 h 1017"/>
                <a:gd name="T44" fmla="*/ 92 w 1019"/>
                <a:gd name="T45" fmla="*/ 661 h 1017"/>
                <a:gd name="T46" fmla="*/ 65 w 1019"/>
                <a:gd name="T47" fmla="*/ 509 h 1017"/>
                <a:gd name="T48" fmla="*/ 84 w 1019"/>
                <a:gd name="T49" fmla="*/ 377 h 1017"/>
                <a:gd name="T50" fmla="*/ 153 w 1019"/>
                <a:gd name="T51" fmla="*/ 243 h 1017"/>
                <a:gd name="T52" fmla="*/ 261 w 1019"/>
                <a:gd name="T53" fmla="*/ 140 h 1017"/>
                <a:gd name="T54" fmla="*/ 398 w 1019"/>
                <a:gd name="T55" fmla="*/ 78 h 1017"/>
                <a:gd name="T56" fmla="*/ 533 w 1019"/>
                <a:gd name="T57" fmla="*/ 64 h 1017"/>
                <a:gd name="T58" fmla="*/ 683 w 1019"/>
                <a:gd name="T59" fmla="*/ 99 h 1017"/>
                <a:gd name="T60" fmla="*/ 808 w 1019"/>
                <a:gd name="T61" fmla="*/ 179 h 1017"/>
                <a:gd name="T62" fmla="*/ 901 w 1019"/>
                <a:gd name="T63" fmla="*/ 296 h 1017"/>
                <a:gd name="T64" fmla="*/ 950 w 1019"/>
                <a:gd name="T65" fmla="*/ 441 h 1017"/>
                <a:gd name="T66" fmla="*/ 950 w 1019"/>
                <a:gd name="T67" fmla="*/ 576 h 1017"/>
                <a:gd name="T68" fmla="*/ 901 w 1019"/>
                <a:gd name="T69" fmla="*/ 721 h 1017"/>
                <a:gd name="T70" fmla="*/ 808 w 1019"/>
                <a:gd name="T71" fmla="*/ 838 h 1017"/>
                <a:gd name="T72" fmla="*/ 683 w 1019"/>
                <a:gd name="T73" fmla="*/ 919 h 1017"/>
                <a:gd name="T74" fmla="*/ 533 w 1019"/>
                <a:gd name="T75" fmla="*/ 953 h 1017"/>
                <a:gd name="T76" fmla="*/ 604 w 1019"/>
                <a:gd name="T77" fmla="*/ 521 h 1017"/>
                <a:gd name="T78" fmla="*/ 578 w 1019"/>
                <a:gd name="T79" fmla="*/ 442 h 1017"/>
                <a:gd name="T80" fmla="*/ 539 w 1019"/>
                <a:gd name="T81" fmla="*/ 146 h 1017"/>
                <a:gd name="T82" fmla="*/ 510 w 1019"/>
                <a:gd name="T83" fmla="*/ 127 h 1017"/>
                <a:gd name="T84" fmla="*/ 478 w 1019"/>
                <a:gd name="T85" fmla="*/ 153 h 1017"/>
                <a:gd name="T86" fmla="*/ 432 w 1019"/>
                <a:gd name="T87" fmla="*/ 453 h 1017"/>
                <a:gd name="T88" fmla="*/ 416 w 1019"/>
                <a:gd name="T89" fmla="*/ 528 h 1017"/>
                <a:gd name="T90" fmla="*/ 449 w 1019"/>
                <a:gd name="T91" fmla="*/ 582 h 1017"/>
                <a:gd name="T92" fmla="*/ 510 w 1019"/>
                <a:gd name="T93" fmla="*/ 604 h 1017"/>
                <a:gd name="T94" fmla="*/ 677 w 1019"/>
                <a:gd name="T95" fmla="*/ 730 h 1017"/>
                <a:gd name="T96" fmla="*/ 713 w 1019"/>
                <a:gd name="T97" fmla="*/ 736 h 1017"/>
                <a:gd name="T98" fmla="*/ 732 w 1019"/>
                <a:gd name="T99" fmla="*/ 707 h 1017"/>
                <a:gd name="T100" fmla="*/ 510 w 1019"/>
                <a:gd name="T101" fmla="*/ 541 h 1017"/>
                <a:gd name="T102" fmla="*/ 478 w 1019"/>
                <a:gd name="T103" fmla="*/ 515 h 1017"/>
                <a:gd name="T104" fmla="*/ 492 w 1019"/>
                <a:gd name="T105" fmla="*/ 482 h 1017"/>
                <a:gd name="T106" fmla="*/ 527 w 1019"/>
                <a:gd name="T107" fmla="*/ 482 h 1017"/>
                <a:gd name="T108" fmla="*/ 541 w 1019"/>
                <a:gd name="T109" fmla="*/ 515 h 1017"/>
                <a:gd name="T110" fmla="*/ 510 w 1019"/>
                <a:gd name="T111" fmla="*/ 54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510" y="0"/>
                  </a:moveTo>
                  <a:lnTo>
                    <a:pt x="510" y="0"/>
                  </a:lnTo>
                  <a:lnTo>
                    <a:pt x="483" y="0"/>
                  </a:lnTo>
                  <a:lnTo>
                    <a:pt x="457" y="2"/>
                  </a:lnTo>
                  <a:lnTo>
                    <a:pt x="432" y="6"/>
                  </a:lnTo>
                  <a:lnTo>
                    <a:pt x="407" y="10"/>
                  </a:lnTo>
                  <a:lnTo>
                    <a:pt x="382" y="16"/>
                  </a:lnTo>
                  <a:lnTo>
                    <a:pt x="359" y="23"/>
                  </a:lnTo>
                  <a:lnTo>
                    <a:pt x="335" y="30"/>
                  </a:lnTo>
                  <a:lnTo>
                    <a:pt x="312" y="40"/>
                  </a:lnTo>
                  <a:lnTo>
                    <a:pt x="289" y="50"/>
                  </a:lnTo>
                  <a:lnTo>
                    <a:pt x="268" y="61"/>
                  </a:lnTo>
                  <a:lnTo>
                    <a:pt x="246" y="73"/>
                  </a:lnTo>
                  <a:lnTo>
                    <a:pt x="226" y="87"/>
                  </a:lnTo>
                  <a:lnTo>
                    <a:pt x="205" y="101"/>
                  </a:lnTo>
                  <a:lnTo>
                    <a:pt x="186" y="116"/>
                  </a:lnTo>
                  <a:lnTo>
                    <a:pt x="168" y="132"/>
                  </a:lnTo>
                  <a:lnTo>
                    <a:pt x="150" y="149"/>
                  </a:lnTo>
                  <a:lnTo>
                    <a:pt x="133" y="167"/>
                  </a:lnTo>
                  <a:lnTo>
                    <a:pt x="117" y="185"/>
                  </a:lnTo>
                  <a:lnTo>
                    <a:pt x="102" y="204"/>
                  </a:lnTo>
                  <a:lnTo>
                    <a:pt x="87" y="225"/>
                  </a:lnTo>
                  <a:lnTo>
                    <a:pt x="74" y="245"/>
                  </a:lnTo>
                  <a:lnTo>
                    <a:pt x="63" y="266"/>
                  </a:lnTo>
                  <a:lnTo>
                    <a:pt x="51" y="288"/>
                  </a:lnTo>
                  <a:lnTo>
                    <a:pt x="41" y="310"/>
                  </a:lnTo>
                  <a:lnTo>
                    <a:pt x="32" y="334"/>
                  </a:lnTo>
                  <a:lnTo>
                    <a:pt x="24" y="358"/>
                  </a:lnTo>
                  <a:lnTo>
                    <a:pt x="16" y="382"/>
                  </a:lnTo>
                  <a:lnTo>
                    <a:pt x="11" y="406"/>
                  </a:lnTo>
                  <a:lnTo>
                    <a:pt x="7" y="432"/>
                  </a:lnTo>
                  <a:lnTo>
                    <a:pt x="4" y="456"/>
                  </a:lnTo>
                  <a:lnTo>
                    <a:pt x="1" y="483"/>
                  </a:lnTo>
                  <a:lnTo>
                    <a:pt x="0" y="509"/>
                  </a:lnTo>
                  <a:lnTo>
                    <a:pt x="0" y="509"/>
                  </a:lnTo>
                  <a:lnTo>
                    <a:pt x="1" y="535"/>
                  </a:lnTo>
                  <a:lnTo>
                    <a:pt x="4" y="560"/>
                  </a:lnTo>
                  <a:lnTo>
                    <a:pt x="7" y="586"/>
                  </a:lnTo>
                  <a:lnTo>
                    <a:pt x="11" y="611"/>
                  </a:lnTo>
                  <a:lnTo>
                    <a:pt x="16" y="635"/>
                  </a:lnTo>
                  <a:lnTo>
                    <a:pt x="24" y="660"/>
                  </a:lnTo>
                  <a:lnTo>
                    <a:pt x="32" y="684"/>
                  </a:lnTo>
                  <a:lnTo>
                    <a:pt x="41" y="706"/>
                  </a:lnTo>
                  <a:lnTo>
                    <a:pt x="51" y="729"/>
                  </a:lnTo>
                  <a:lnTo>
                    <a:pt x="63" y="751"/>
                  </a:lnTo>
                  <a:lnTo>
                    <a:pt x="74" y="773"/>
                  </a:lnTo>
                  <a:lnTo>
                    <a:pt x="87" y="793"/>
                  </a:lnTo>
                  <a:lnTo>
                    <a:pt x="102" y="812"/>
                  </a:lnTo>
                  <a:lnTo>
                    <a:pt x="117" y="832"/>
                  </a:lnTo>
                  <a:lnTo>
                    <a:pt x="133" y="851"/>
                  </a:lnTo>
                  <a:lnTo>
                    <a:pt x="150" y="868"/>
                  </a:lnTo>
                  <a:lnTo>
                    <a:pt x="168" y="885"/>
                  </a:lnTo>
                  <a:lnTo>
                    <a:pt x="186" y="902"/>
                  </a:lnTo>
                  <a:lnTo>
                    <a:pt x="205" y="917"/>
                  </a:lnTo>
                  <a:lnTo>
                    <a:pt x="226" y="930"/>
                  </a:lnTo>
                  <a:lnTo>
                    <a:pt x="246" y="943"/>
                  </a:lnTo>
                  <a:lnTo>
                    <a:pt x="268" y="956"/>
                  </a:lnTo>
                  <a:lnTo>
                    <a:pt x="289" y="967"/>
                  </a:lnTo>
                  <a:lnTo>
                    <a:pt x="312" y="978"/>
                  </a:lnTo>
                  <a:lnTo>
                    <a:pt x="335" y="986"/>
                  </a:lnTo>
                  <a:lnTo>
                    <a:pt x="359" y="995"/>
                  </a:lnTo>
                  <a:lnTo>
                    <a:pt x="382" y="1001"/>
                  </a:lnTo>
                  <a:lnTo>
                    <a:pt x="407" y="1008"/>
                  </a:lnTo>
                  <a:lnTo>
                    <a:pt x="432" y="1012"/>
                  </a:lnTo>
                  <a:lnTo>
                    <a:pt x="457" y="1015"/>
                  </a:lnTo>
                  <a:lnTo>
                    <a:pt x="483" y="1017"/>
                  </a:lnTo>
                  <a:lnTo>
                    <a:pt x="510" y="1017"/>
                  </a:lnTo>
                  <a:lnTo>
                    <a:pt x="510" y="1017"/>
                  </a:lnTo>
                  <a:lnTo>
                    <a:pt x="536" y="1017"/>
                  </a:lnTo>
                  <a:lnTo>
                    <a:pt x="562" y="1015"/>
                  </a:lnTo>
                  <a:lnTo>
                    <a:pt x="587" y="1012"/>
                  </a:lnTo>
                  <a:lnTo>
                    <a:pt x="612" y="1008"/>
                  </a:lnTo>
                  <a:lnTo>
                    <a:pt x="637" y="1001"/>
                  </a:lnTo>
                  <a:lnTo>
                    <a:pt x="660" y="995"/>
                  </a:lnTo>
                  <a:lnTo>
                    <a:pt x="684" y="986"/>
                  </a:lnTo>
                  <a:lnTo>
                    <a:pt x="707" y="978"/>
                  </a:lnTo>
                  <a:lnTo>
                    <a:pt x="730" y="967"/>
                  </a:lnTo>
                  <a:lnTo>
                    <a:pt x="751" y="956"/>
                  </a:lnTo>
                  <a:lnTo>
                    <a:pt x="773" y="943"/>
                  </a:lnTo>
                  <a:lnTo>
                    <a:pt x="793" y="930"/>
                  </a:lnTo>
                  <a:lnTo>
                    <a:pt x="814" y="917"/>
                  </a:lnTo>
                  <a:lnTo>
                    <a:pt x="833" y="902"/>
                  </a:lnTo>
                  <a:lnTo>
                    <a:pt x="851" y="885"/>
                  </a:lnTo>
                  <a:lnTo>
                    <a:pt x="869" y="868"/>
                  </a:lnTo>
                  <a:lnTo>
                    <a:pt x="886" y="851"/>
                  </a:lnTo>
                  <a:lnTo>
                    <a:pt x="902" y="832"/>
                  </a:lnTo>
                  <a:lnTo>
                    <a:pt x="917" y="812"/>
                  </a:lnTo>
                  <a:lnTo>
                    <a:pt x="932" y="793"/>
                  </a:lnTo>
                  <a:lnTo>
                    <a:pt x="945" y="773"/>
                  </a:lnTo>
                  <a:lnTo>
                    <a:pt x="956" y="751"/>
                  </a:lnTo>
                  <a:lnTo>
                    <a:pt x="968" y="729"/>
                  </a:lnTo>
                  <a:lnTo>
                    <a:pt x="978" y="706"/>
                  </a:lnTo>
                  <a:lnTo>
                    <a:pt x="988" y="684"/>
                  </a:lnTo>
                  <a:lnTo>
                    <a:pt x="995" y="660"/>
                  </a:lnTo>
                  <a:lnTo>
                    <a:pt x="1003" y="635"/>
                  </a:lnTo>
                  <a:lnTo>
                    <a:pt x="1008" y="611"/>
                  </a:lnTo>
                  <a:lnTo>
                    <a:pt x="1012" y="586"/>
                  </a:lnTo>
                  <a:lnTo>
                    <a:pt x="1015" y="560"/>
                  </a:lnTo>
                  <a:lnTo>
                    <a:pt x="1018" y="535"/>
                  </a:lnTo>
                  <a:lnTo>
                    <a:pt x="1019" y="509"/>
                  </a:lnTo>
                  <a:lnTo>
                    <a:pt x="1019" y="509"/>
                  </a:lnTo>
                  <a:lnTo>
                    <a:pt x="1018" y="483"/>
                  </a:lnTo>
                  <a:lnTo>
                    <a:pt x="1015" y="456"/>
                  </a:lnTo>
                  <a:lnTo>
                    <a:pt x="1012" y="432"/>
                  </a:lnTo>
                  <a:lnTo>
                    <a:pt x="1008" y="406"/>
                  </a:lnTo>
                  <a:lnTo>
                    <a:pt x="1003" y="382"/>
                  </a:lnTo>
                  <a:lnTo>
                    <a:pt x="995" y="358"/>
                  </a:lnTo>
                  <a:lnTo>
                    <a:pt x="988" y="334"/>
                  </a:lnTo>
                  <a:lnTo>
                    <a:pt x="978" y="310"/>
                  </a:lnTo>
                  <a:lnTo>
                    <a:pt x="968" y="288"/>
                  </a:lnTo>
                  <a:lnTo>
                    <a:pt x="956" y="266"/>
                  </a:lnTo>
                  <a:lnTo>
                    <a:pt x="945" y="245"/>
                  </a:lnTo>
                  <a:lnTo>
                    <a:pt x="932" y="225"/>
                  </a:lnTo>
                  <a:lnTo>
                    <a:pt x="917" y="204"/>
                  </a:lnTo>
                  <a:lnTo>
                    <a:pt x="902" y="185"/>
                  </a:lnTo>
                  <a:lnTo>
                    <a:pt x="886" y="167"/>
                  </a:lnTo>
                  <a:lnTo>
                    <a:pt x="869" y="149"/>
                  </a:lnTo>
                  <a:lnTo>
                    <a:pt x="851" y="132"/>
                  </a:lnTo>
                  <a:lnTo>
                    <a:pt x="833" y="116"/>
                  </a:lnTo>
                  <a:lnTo>
                    <a:pt x="814" y="101"/>
                  </a:lnTo>
                  <a:lnTo>
                    <a:pt x="793" y="87"/>
                  </a:lnTo>
                  <a:lnTo>
                    <a:pt x="773" y="73"/>
                  </a:lnTo>
                  <a:lnTo>
                    <a:pt x="751" y="61"/>
                  </a:lnTo>
                  <a:lnTo>
                    <a:pt x="730" y="50"/>
                  </a:lnTo>
                  <a:lnTo>
                    <a:pt x="707" y="40"/>
                  </a:lnTo>
                  <a:lnTo>
                    <a:pt x="684" y="30"/>
                  </a:lnTo>
                  <a:lnTo>
                    <a:pt x="660" y="23"/>
                  </a:lnTo>
                  <a:lnTo>
                    <a:pt x="637" y="16"/>
                  </a:lnTo>
                  <a:lnTo>
                    <a:pt x="612" y="10"/>
                  </a:lnTo>
                  <a:lnTo>
                    <a:pt x="587" y="6"/>
                  </a:lnTo>
                  <a:lnTo>
                    <a:pt x="562" y="2"/>
                  </a:lnTo>
                  <a:lnTo>
                    <a:pt x="536" y="0"/>
                  </a:lnTo>
                  <a:lnTo>
                    <a:pt x="510" y="0"/>
                  </a:lnTo>
                  <a:lnTo>
                    <a:pt x="510" y="0"/>
                  </a:lnTo>
                  <a:close/>
                  <a:moveTo>
                    <a:pt x="510" y="954"/>
                  </a:moveTo>
                  <a:lnTo>
                    <a:pt x="510" y="954"/>
                  </a:lnTo>
                  <a:lnTo>
                    <a:pt x="486" y="953"/>
                  </a:lnTo>
                  <a:lnTo>
                    <a:pt x="464" y="952"/>
                  </a:lnTo>
                  <a:lnTo>
                    <a:pt x="441" y="949"/>
                  </a:lnTo>
                  <a:lnTo>
                    <a:pt x="420" y="944"/>
                  </a:lnTo>
                  <a:lnTo>
                    <a:pt x="398" y="940"/>
                  </a:lnTo>
                  <a:lnTo>
                    <a:pt x="377" y="934"/>
                  </a:lnTo>
                  <a:lnTo>
                    <a:pt x="357" y="927"/>
                  </a:lnTo>
                  <a:lnTo>
                    <a:pt x="336" y="919"/>
                  </a:lnTo>
                  <a:lnTo>
                    <a:pt x="317" y="910"/>
                  </a:lnTo>
                  <a:lnTo>
                    <a:pt x="298" y="900"/>
                  </a:lnTo>
                  <a:lnTo>
                    <a:pt x="278" y="890"/>
                  </a:lnTo>
                  <a:lnTo>
                    <a:pt x="261" y="878"/>
                  </a:lnTo>
                  <a:lnTo>
                    <a:pt x="243" y="865"/>
                  </a:lnTo>
                  <a:lnTo>
                    <a:pt x="227" y="852"/>
                  </a:lnTo>
                  <a:lnTo>
                    <a:pt x="211" y="838"/>
                  </a:lnTo>
                  <a:lnTo>
                    <a:pt x="195" y="823"/>
                  </a:lnTo>
                  <a:lnTo>
                    <a:pt x="180" y="808"/>
                  </a:lnTo>
                  <a:lnTo>
                    <a:pt x="166" y="792"/>
                  </a:lnTo>
                  <a:lnTo>
                    <a:pt x="153" y="775"/>
                  </a:lnTo>
                  <a:lnTo>
                    <a:pt x="140" y="758"/>
                  </a:lnTo>
                  <a:lnTo>
                    <a:pt x="129" y="740"/>
                  </a:lnTo>
                  <a:lnTo>
                    <a:pt x="118" y="721"/>
                  </a:lnTo>
                  <a:lnTo>
                    <a:pt x="109" y="702"/>
                  </a:lnTo>
                  <a:lnTo>
                    <a:pt x="99" y="682"/>
                  </a:lnTo>
                  <a:lnTo>
                    <a:pt x="92" y="661"/>
                  </a:lnTo>
                  <a:lnTo>
                    <a:pt x="84" y="641"/>
                  </a:lnTo>
                  <a:lnTo>
                    <a:pt x="79" y="619"/>
                  </a:lnTo>
                  <a:lnTo>
                    <a:pt x="73" y="598"/>
                  </a:lnTo>
                  <a:lnTo>
                    <a:pt x="69" y="576"/>
                  </a:lnTo>
                  <a:lnTo>
                    <a:pt x="67" y="554"/>
                  </a:lnTo>
                  <a:lnTo>
                    <a:pt x="65" y="531"/>
                  </a:lnTo>
                  <a:lnTo>
                    <a:pt x="65" y="509"/>
                  </a:lnTo>
                  <a:lnTo>
                    <a:pt x="65" y="509"/>
                  </a:lnTo>
                  <a:lnTo>
                    <a:pt x="65" y="486"/>
                  </a:lnTo>
                  <a:lnTo>
                    <a:pt x="67" y="464"/>
                  </a:lnTo>
                  <a:lnTo>
                    <a:pt x="69" y="441"/>
                  </a:lnTo>
                  <a:lnTo>
                    <a:pt x="73" y="419"/>
                  </a:lnTo>
                  <a:lnTo>
                    <a:pt x="79" y="397"/>
                  </a:lnTo>
                  <a:lnTo>
                    <a:pt x="84" y="377"/>
                  </a:lnTo>
                  <a:lnTo>
                    <a:pt x="92" y="355"/>
                  </a:lnTo>
                  <a:lnTo>
                    <a:pt x="99" y="336"/>
                  </a:lnTo>
                  <a:lnTo>
                    <a:pt x="109" y="316"/>
                  </a:lnTo>
                  <a:lnTo>
                    <a:pt x="118" y="296"/>
                  </a:lnTo>
                  <a:lnTo>
                    <a:pt x="129" y="278"/>
                  </a:lnTo>
                  <a:lnTo>
                    <a:pt x="140" y="260"/>
                  </a:lnTo>
                  <a:lnTo>
                    <a:pt x="153" y="243"/>
                  </a:lnTo>
                  <a:lnTo>
                    <a:pt x="166" y="226"/>
                  </a:lnTo>
                  <a:lnTo>
                    <a:pt x="180" y="209"/>
                  </a:lnTo>
                  <a:lnTo>
                    <a:pt x="195" y="194"/>
                  </a:lnTo>
                  <a:lnTo>
                    <a:pt x="211" y="179"/>
                  </a:lnTo>
                  <a:lnTo>
                    <a:pt x="227" y="166"/>
                  </a:lnTo>
                  <a:lnTo>
                    <a:pt x="243" y="152"/>
                  </a:lnTo>
                  <a:lnTo>
                    <a:pt x="261" y="140"/>
                  </a:lnTo>
                  <a:lnTo>
                    <a:pt x="278" y="128"/>
                  </a:lnTo>
                  <a:lnTo>
                    <a:pt x="298" y="117"/>
                  </a:lnTo>
                  <a:lnTo>
                    <a:pt x="317" y="108"/>
                  </a:lnTo>
                  <a:lnTo>
                    <a:pt x="336" y="99"/>
                  </a:lnTo>
                  <a:lnTo>
                    <a:pt x="357" y="90"/>
                  </a:lnTo>
                  <a:lnTo>
                    <a:pt x="377" y="84"/>
                  </a:lnTo>
                  <a:lnTo>
                    <a:pt x="398" y="78"/>
                  </a:lnTo>
                  <a:lnTo>
                    <a:pt x="420" y="72"/>
                  </a:lnTo>
                  <a:lnTo>
                    <a:pt x="441" y="69"/>
                  </a:lnTo>
                  <a:lnTo>
                    <a:pt x="464" y="66"/>
                  </a:lnTo>
                  <a:lnTo>
                    <a:pt x="486" y="64"/>
                  </a:lnTo>
                  <a:lnTo>
                    <a:pt x="510" y="64"/>
                  </a:lnTo>
                  <a:lnTo>
                    <a:pt x="510" y="64"/>
                  </a:lnTo>
                  <a:lnTo>
                    <a:pt x="533" y="64"/>
                  </a:lnTo>
                  <a:lnTo>
                    <a:pt x="555" y="66"/>
                  </a:lnTo>
                  <a:lnTo>
                    <a:pt x="578" y="69"/>
                  </a:lnTo>
                  <a:lnTo>
                    <a:pt x="599" y="72"/>
                  </a:lnTo>
                  <a:lnTo>
                    <a:pt x="621" y="78"/>
                  </a:lnTo>
                  <a:lnTo>
                    <a:pt x="642" y="84"/>
                  </a:lnTo>
                  <a:lnTo>
                    <a:pt x="662" y="90"/>
                  </a:lnTo>
                  <a:lnTo>
                    <a:pt x="683" y="99"/>
                  </a:lnTo>
                  <a:lnTo>
                    <a:pt x="702" y="108"/>
                  </a:lnTo>
                  <a:lnTo>
                    <a:pt x="721" y="117"/>
                  </a:lnTo>
                  <a:lnTo>
                    <a:pt x="741" y="128"/>
                  </a:lnTo>
                  <a:lnTo>
                    <a:pt x="758" y="140"/>
                  </a:lnTo>
                  <a:lnTo>
                    <a:pt x="776" y="152"/>
                  </a:lnTo>
                  <a:lnTo>
                    <a:pt x="792" y="166"/>
                  </a:lnTo>
                  <a:lnTo>
                    <a:pt x="808" y="179"/>
                  </a:lnTo>
                  <a:lnTo>
                    <a:pt x="824" y="194"/>
                  </a:lnTo>
                  <a:lnTo>
                    <a:pt x="839" y="209"/>
                  </a:lnTo>
                  <a:lnTo>
                    <a:pt x="853" y="226"/>
                  </a:lnTo>
                  <a:lnTo>
                    <a:pt x="866" y="243"/>
                  </a:lnTo>
                  <a:lnTo>
                    <a:pt x="879" y="260"/>
                  </a:lnTo>
                  <a:lnTo>
                    <a:pt x="890" y="278"/>
                  </a:lnTo>
                  <a:lnTo>
                    <a:pt x="901" y="296"/>
                  </a:lnTo>
                  <a:lnTo>
                    <a:pt x="911" y="316"/>
                  </a:lnTo>
                  <a:lnTo>
                    <a:pt x="920" y="336"/>
                  </a:lnTo>
                  <a:lnTo>
                    <a:pt x="927" y="355"/>
                  </a:lnTo>
                  <a:lnTo>
                    <a:pt x="935" y="377"/>
                  </a:lnTo>
                  <a:lnTo>
                    <a:pt x="940" y="397"/>
                  </a:lnTo>
                  <a:lnTo>
                    <a:pt x="946" y="419"/>
                  </a:lnTo>
                  <a:lnTo>
                    <a:pt x="950" y="441"/>
                  </a:lnTo>
                  <a:lnTo>
                    <a:pt x="952" y="464"/>
                  </a:lnTo>
                  <a:lnTo>
                    <a:pt x="954" y="486"/>
                  </a:lnTo>
                  <a:lnTo>
                    <a:pt x="955" y="509"/>
                  </a:lnTo>
                  <a:lnTo>
                    <a:pt x="955" y="509"/>
                  </a:lnTo>
                  <a:lnTo>
                    <a:pt x="954" y="531"/>
                  </a:lnTo>
                  <a:lnTo>
                    <a:pt x="952" y="554"/>
                  </a:lnTo>
                  <a:lnTo>
                    <a:pt x="950" y="576"/>
                  </a:lnTo>
                  <a:lnTo>
                    <a:pt x="946" y="598"/>
                  </a:lnTo>
                  <a:lnTo>
                    <a:pt x="940" y="619"/>
                  </a:lnTo>
                  <a:lnTo>
                    <a:pt x="935" y="641"/>
                  </a:lnTo>
                  <a:lnTo>
                    <a:pt x="927" y="661"/>
                  </a:lnTo>
                  <a:lnTo>
                    <a:pt x="920" y="682"/>
                  </a:lnTo>
                  <a:lnTo>
                    <a:pt x="911" y="702"/>
                  </a:lnTo>
                  <a:lnTo>
                    <a:pt x="901" y="721"/>
                  </a:lnTo>
                  <a:lnTo>
                    <a:pt x="890" y="740"/>
                  </a:lnTo>
                  <a:lnTo>
                    <a:pt x="879" y="758"/>
                  </a:lnTo>
                  <a:lnTo>
                    <a:pt x="866" y="775"/>
                  </a:lnTo>
                  <a:lnTo>
                    <a:pt x="853" y="792"/>
                  </a:lnTo>
                  <a:lnTo>
                    <a:pt x="839" y="808"/>
                  </a:lnTo>
                  <a:lnTo>
                    <a:pt x="824" y="823"/>
                  </a:lnTo>
                  <a:lnTo>
                    <a:pt x="808" y="838"/>
                  </a:lnTo>
                  <a:lnTo>
                    <a:pt x="792" y="852"/>
                  </a:lnTo>
                  <a:lnTo>
                    <a:pt x="776" y="865"/>
                  </a:lnTo>
                  <a:lnTo>
                    <a:pt x="758" y="878"/>
                  </a:lnTo>
                  <a:lnTo>
                    <a:pt x="741" y="890"/>
                  </a:lnTo>
                  <a:lnTo>
                    <a:pt x="721" y="900"/>
                  </a:lnTo>
                  <a:lnTo>
                    <a:pt x="702" y="910"/>
                  </a:lnTo>
                  <a:lnTo>
                    <a:pt x="683" y="919"/>
                  </a:lnTo>
                  <a:lnTo>
                    <a:pt x="662" y="927"/>
                  </a:lnTo>
                  <a:lnTo>
                    <a:pt x="642" y="934"/>
                  </a:lnTo>
                  <a:lnTo>
                    <a:pt x="621" y="940"/>
                  </a:lnTo>
                  <a:lnTo>
                    <a:pt x="599" y="944"/>
                  </a:lnTo>
                  <a:lnTo>
                    <a:pt x="578" y="949"/>
                  </a:lnTo>
                  <a:lnTo>
                    <a:pt x="555" y="952"/>
                  </a:lnTo>
                  <a:lnTo>
                    <a:pt x="533" y="953"/>
                  </a:lnTo>
                  <a:lnTo>
                    <a:pt x="510" y="954"/>
                  </a:lnTo>
                  <a:lnTo>
                    <a:pt x="510" y="954"/>
                  </a:lnTo>
                  <a:close/>
                  <a:moveTo>
                    <a:pt x="593" y="555"/>
                  </a:moveTo>
                  <a:lnTo>
                    <a:pt x="593" y="555"/>
                  </a:lnTo>
                  <a:lnTo>
                    <a:pt x="598" y="544"/>
                  </a:lnTo>
                  <a:lnTo>
                    <a:pt x="601" y="532"/>
                  </a:lnTo>
                  <a:lnTo>
                    <a:pt x="604" y="521"/>
                  </a:lnTo>
                  <a:lnTo>
                    <a:pt x="604" y="509"/>
                  </a:lnTo>
                  <a:lnTo>
                    <a:pt x="604" y="509"/>
                  </a:lnTo>
                  <a:lnTo>
                    <a:pt x="603" y="494"/>
                  </a:lnTo>
                  <a:lnTo>
                    <a:pt x="600" y="479"/>
                  </a:lnTo>
                  <a:lnTo>
                    <a:pt x="595" y="466"/>
                  </a:lnTo>
                  <a:lnTo>
                    <a:pt x="587" y="453"/>
                  </a:lnTo>
                  <a:lnTo>
                    <a:pt x="578" y="442"/>
                  </a:lnTo>
                  <a:lnTo>
                    <a:pt x="567" y="433"/>
                  </a:lnTo>
                  <a:lnTo>
                    <a:pt x="555" y="425"/>
                  </a:lnTo>
                  <a:lnTo>
                    <a:pt x="541" y="419"/>
                  </a:lnTo>
                  <a:lnTo>
                    <a:pt x="541" y="159"/>
                  </a:lnTo>
                  <a:lnTo>
                    <a:pt x="541" y="159"/>
                  </a:lnTo>
                  <a:lnTo>
                    <a:pt x="541" y="153"/>
                  </a:lnTo>
                  <a:lnTo>
                    <a:pt x="539" y="146"/>
                  </a:lnTo>
                  <a:lnTo>
                    <a:pt x="536" y="141"/>
                  </a:lnTo>
                  <a:lnTo>
                    <a:pt x="532" y="137"/>
                  </a:lnTo>
                  <a:lnTo>
                    <a:pt x="527" y="132"/>
                  </a:lnTo>
                  <a:lnTo>
                    <a:pt x="522" y="130"/>
                  </a:lnTo>
                  <a:lnTo>
                    <a:pt x="515" y="128"/>
                  </a:lnTo>
                  <a:lnTo>
                    <a:pt x="510" y="127"/>
                  </a:lnTo>
                  <a:lnTo>
                    <a:pt x="510" y="127"/>
                  </a:lnTo>
                  <a:lnTo>
                    <a:pt x="504" y="128"/>
                  </a:lnTo>
                  <a:lnTo>
                    <a:pt x="497" y="130"/>
                  </a:lnTo>
                  <a:lnTo>
                    <a:pt x="492" y="132"/>
                  </a:lnTo>
                  <a:lnTo>
                    <a:pt x="488" y="137"/>
                  </a:lnTo>
                  <a:lnTo>
                    <a:pt x="483" y="141"/>
                  </a:lnTo>
                  <a:lnTo>
                    <a:pt x="480" y="146"/>
                  </a:lnTo>
                  <a:lnTo>
                    <a:pt x="478" y="153"/>
                  </a:lnTo>
                  <a:lnTo>
                    <a:pt x="478" y="159"/>
                  </a:lnTo>
                  <a:lnTo>
                    <a:pt x="478" y="419"/>
                  </a:lnTo>
                  <a:lnTo>
                    <a:pt x="478" y="419"/>
                  </a:lnTo>
                  <a:lnTo>
                    <a:pt x="464" y="425"/>
                  </a:lnTo>
                  <a:lnTo>
                    <a:pt x="452" y="433"/>
                  </a:lnTo>
                  <a:lnTo>
                    <a:pt x="441" y="442"/>
                  </a:lnTo>
                  <a:lnTo>
                    <a:pt x="432" y="453"/>
                  </a:lnTo>
                  <a:lnTo>
                    <a:pt x="424" y="466"/>
                  </a:lnTo>
                  <a:lnTo>
                    <a:pt x="419" y="479"/>
                  </a:lnTo>
                  <a:lnTo>
                    <a:pt x="416" y="494"/>
                  </a:lnTo>
                  <a:lnTo>
                    <a:pt x="415" y="509"/>
                  </a:lnTo>
                  <a:lnTo>
                    <a:pt x="415" y="509"/>
                  </a:lnTo>
                  <a:lnTo>
                    <a:pt x="415" y="518"/>
                  </a:lnTo>
                  <a:lnTo>
                    <a:pt x="416" y="528"/>
                  </a:lnTo>
                  <a:lnTo>
                    <a:pt x="419" y="537"/>
                  </a:lnTo>
                  <a:lnTo>
                    <a:pt x="422" y="545"/>
                  </a:lnTo>
                  <a:lnTo>
                    <a:pt x="425" y="554"/>
                  </a:lnTo>
                  <a:lnTo>
                    <a:pt x="431" y="562"/>
                  </a:lnTo>
                  <a:lnTo>
                    <a:pt x="436" y="569"/>
                  </a:lnTo>
                  <a:lnTo>
                    <a:pt x="442" y="576"/>
                  </a:lnTo>
                  <a:lnTo>
                    <a:pt x="449" y="582"/>
                  </a:lnTo>
                  <a:lnTo>
                    <a:pt x="456" y="588"/>
                  </a:lnTo>
                  <a:lnTo>
                    <a:pt x="464" y="593"/>
                  </a:lnTo>
                  <a:lnTo>
                    <a:pt x="472" y="597"/>
                  </a:lnTo>
                  <a:lnTo>
                    <a:pt x="481" y="600"/>
                  </a:lnTo>
                  <a:lnTo>
                    <a:pt x="491" y="602"/>
                  </a:lnTo>
                  <a:lnTo>
                    <a:pt x="499" y="603"/>
                  </a:lnTo>
                  <a:lnTo>
                    <a:pt x="510" y="604"/>
                  </a:lnTo>
                  <a:lnTo>
                    <a:pt x="510" y="604"/>
                  </a:lnTo>
                  <a:lnTo>
                    <a:pt x="519" y="603"/>
                  </a:lnTo>
                  <a:lnTo>
                    <a:pt x="528" y="602"/>
                  </a:lnTo>
                  <a:lnTo>
                    <a:pt x="537" y="600"/>
                  </a:lnTo>
                  <a:lnTo>
                    <a:pt x="545" y="597"/>
                  </a:lnTo>
                  <a:lnTo>
                    <a:pt x="677" y="730"/>
                  </a:lnTo>
                  <a:lnTo>
                    <a:pt x="677" y="730"/>
                  </a:lnTo>
                  <a:lnTo>
                    <a:pt x="683" y="734"/>
                  </a:lnTo>
                  <a:lnTo>
                    <a:pt x="688" y="736"/>
                  </a:lnTo>
                  <a:lnTo>
                    <a:pt x="695" y="738"/>
                  </a:lnTo>
                  <a:lnTo>
                    <a:pt x="700" y="740"/>
                  </a:lnTo>
                  <a:lnTo>
                    <a:pt x="700" y="740"/>
                  </a:lnTo>
                  <a:lnTo>
                    <a:pt x="706" y="738"/>
                  </a:lnTo>
                  <a:lnTo>
                    <a:pt x="713" y="736"/>
                  </a:lnTo>
                  <a:lnTo>
                    <a:pt x="718" y="734"/>
                  </a:lnTo>
                  <a:lnTo>
                    <a:pt x="722" y="730"/>
                  </a:lnTo>
                  <a:lnTo>
                    <a:pt x="722" y="730"/>
                  </a:lnTo>
                  <a:lnTo>
                    <a:pt x="727" y="724"/>
                  </a:lnTo>
                  <a:lnTo>
                    <a:pt x="730" y="719"/>
                  </a:lnTo>
                  <a:lnTo>
                    <a:pt x="731" y="714"/>
                  </a:lnTo>
                  <a:lnTo>
                    <a:pt x="732" y="707"/>
                  </a:lnTo>
                  <a:lnTo>
                    <a:pt x="731" y="701"/>
                  </a:lnTo>
                  <a:lnTo>
                    <a:pt x="730" y="696"/>
                  </a:lnTo>
                  <a:lnTo>
                    <a:pt x="727" y="690"/>
                  </a:lnTo>
                  <a:lnTo>
                    <a:pt x="722" y="685"/>
                  </a:lnTo>
                  <a:lnTo>
                    <a:pt x="593" y="555"/>
                  </a:lnTo>
                  <a:close/>
                  <a:moveTo>
                    <a:pt x="510" y="541"/>
                  </a:moveTo>
                  <a:lnTo>
                    <a:pt x="510" y="541"/>
                  </a:lnTo>
                  <a:lnTo>
                    <a:pt x="504" y="540"/>
                  </a:lnTo>
                  <a:lnTo>
                    <a:pt x="497" y="538"/>
                  </a:lnTo>
                  <a:lnTo>
                    <a:pt x="492" y="535"/>
                  </a:lnTo>
                  <a:lnTo>
                    <a:pt x="488" y="531"/>
                  </a:lnTo>
                  <a:lnTo>
                    <a:pt x="483" y="526"/>
                  </a:lnTo>
                  <a:lnTo>
                    <a:pt x="480" y="521"/>
                  </a:lnTo>
                  <a:lnTo>
                    <a:pt x="478" y="515"/>
                  </a:lnTo>
                  <a:lnTo>
                    <a:pt x="478" y="509"/>
                  </a:lnTo>
                  <a:lnTo>
                    <a:pt x="478" y="509"/>
                  </a:lnTo>
                  <a:lnTo>
                    <a:pt x="478" y="502"/>
                  </a:lnTo>
                  <a:lnTo>
                    <a:pt x="480" y="496"/>
                  </a:lnTo>
                  <a:lnTo>
                    <a:pt x="483" y="491"/>
                  </a:lnTo>
                  <a:lnTo>
                    <a:pt x="488" y="486"/>
                  </a:lnTo>
                  <a:lnTo>
                    <a:pt x="492" y="482"/>
                  </a:lnTo>
                  <a:lnTo>
                    <a:pt x="497" y="480"/>
                  </a:lnTo>
                  <a:lnTo>
                    <a:pt x="504" y="478"/>
                  </a:lnTo>
                  <a:lnTo>
                    <a:pt x="510" y="477"/>
                  </a:lnTo>
                  <a:lnTo>
                    <a:pt x="510" y="477"/>
                  </a:lnTo>
                  <a:lnTo>
                    <a:pt x="515" y="478"/>
                  </a:lnTo>
                  <a:lnTo>
                    <a:pt x="522" y="480"/>
                  </a:lnTo>
                  <a:lnTo>
                    <a:pt x="527" y="482"/>
                  </a:lnTo>
                  <a:lnTo>
                    <a:pt x="532" y="486"/>
                  </a:lnTo>
                  <a:lnTo>
                    <a:pt x="536" y="491"/>
                  </a:lnTo>
                  <a:lnTo>
                    <a:pt x="539" y="496"/>
                  </a:lnTo>
                  <a:lnTo>
                    <a:pt x="541" y="502"/>
                  </a:lnTo>
                  <a:lnTo>
                    <a:pt x="541" y="509"/>
                  </a:lnTo>
                  <a:lnTo>
                    <a:pt x="541" y="509"/>
                  </a:lnTo>
                  <a:lnTo>
                    <a:pt x="541" y="515"/>
                  </a:lnTo>
                  <a:lnTo>
                    <a:pt x="539" y="521"/>
                  </a:lnTo>
                  <a:lnTo>
                    <a:pt x="536" y="526"/>
                  </a:lnTo>
                  <a:lnTo>
                    <a:pt x="532" y="531"/>
                  </a:lnTo>
                  <a:lnTo>
                    <a:pt x="527" y="535"/>
                  </a:lnTo>
                  <a:lnTo>
                    <a:pt x="522" y="538"/>
                  </a:lnTo>
                  <a:lnTo>
                    <a:pt x="515" y="540"/>
                  </a:lnTo>
                  <a:lnTo>
                    <a:pt x="510" y="541"/>
                  </a:lnTo>
                  <a:lnTo>
                    <a:pt x="510" y="54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3" name="椭圆 22"/>
            <p:cNvSpPr/>
            <p:nvPr/>
          </p:nvSpPr>
          <p:spPr>
            <a:xfrm>
              <a:off x="1393" y="3736"/>
              <a:ext cx="907" cy="907"/>
            </a:xfrm>
            <a:prstGeom prst="ellipse">
              <a:avLst/>
            </a:prstGeom>
            <a:gradFill>
              <a:gsLst>
                <a:gs pos="0">
                  <a:srgbClr val="5793F4"/>
                </a:gs>
                <a:gs pos="100000">
                  <a:srgbClr val="7030A0"/>
                </a:gs>
              </a:gsLst>
              <a:lin ang="5400000" scaled="0"/>
            </a:gradFill>
            <a:ln w="12700" cap="flat" cmpd="sng" algn="ctr">
              <a:noFill/>
              <a:prstDash val="solid"/>
              <a:miter lim="800000"/>
            </a:ln>
            <a:effectLst/>
          </p:spPr>
          <p:txBody>
            <a:bodyPr rtlCol="0" anchor="ctr"/>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4" name="Freeform 37"/>
            <p:cNvSpPr>
              <a:spLocks noEditPoints="1"/>
            </p:cNvSpPr>
            <p:nvPr/>
          </p:nvSpPr>
          <p:spPr bwMode="auto">
            <a:xfrm>
              <a:off x="1603" y="3945"/>
              <a:ext cx="486" cy="489"/>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25" name="椭圆 24"/>
            <p:cNvSpPr/>
            <p:nvPr/>
          </p:nvSpPr>
          <p:spPr>
            <a:xfrm>
              <a:off x="1367" y="7163"/>
              <a:ext cx="907" cy="907"/>
            </a:xfrm>
            <a:prstGeom prst="ellipse">
              <a:avLst/>
            </a:prstGeom>
            <a:gradFill>
              <a:gsLst>
                <a:gs pos="0">
                  <a:srgbClr val="5793F4"/>
                </a:gs>
                <a:gs pos="100000">
                  <a:srgbClr val="7030A0"/>
                </a:gs>
              </a:gsLst>
              <a:lin ang="5400000" scaled="0"/>
            </a:gradFill>
            <a:ln w="12700" cap="flat" cmpd="sng" algn="ctr">
              <a:noFill/>
              <a:prstDash val="solid"/>
              <a:miter lim="800000"/>
            </a:ln>
            <a:effectLst/>
          </p:spPr>
          <p:txBody>
            <a:bodyPr rtlCol="0" anchor="ctr"/>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31" name="Freeform 107"/>
            <p:cNvSpPr>
              <a:spLocks noEditPoints="1"/>
            </p:cNvSpPr>
            <p:nvPr/>
          </p:nvSpPr>
          <p:spPr bwMode="auto">
            <a:xfrm>
              <a:off x="1579" y="7362"/>
              <a:ext cx="510" cy="510"/>
            </a:xfrm>
            <a:custGeom>
              <a:avLst/>
              <a:gdLst>
                <a:gd name="T0" fmla="*/ 382 w 1019"/>
                <a:gd name="T1" fmla="*/ 16 h 1017"/>
                <a:gd name="T2" fmla="*/ 226 w 1019"/>
                <a:gd name="T3" fmla="*/ 87 h 1017"/>
                <a:gd name="T4" fmla="*/ 102 w 1019"/>
                <a:gd name="T5" fmla="*/ 204 h 1017"/>
                <a:gd name="T6" fmla="*/ 24 w 1019"/>
                <a:gd name="T7" fmla="*/ 358 h 1017"/>
                <a:gd name="T8" fmla="*/ 0 w 1019"/>
                <a:gd name="T9" fmla="*/ 509 h 1017"/>
                <a:gd name="T10" fmla="*/ 32 w 1019"/>
                <a:gd name="T11" fmla="*/ 684 h 1017"/>
                <a:gd name="T12" fmla="*/ 117 w 1019"/>
                <a:gd name="T13" fmla="*/ 832 h 1017"/>
                <a:gd name="T14" fmla="*/ 246 w 1019"/>
                <a:gd name="T15" fmla="*/ 943 h 1017"/>
                <a:gd name="T16" fmla="*/ 407 w 1019"/>
                <a:gd name="T17" fmla="*/ 1008 h 1017"/>
                <a:gd name="T18" fmla="*/ 562 w 1019"/>
                <a:gd name="T19" fmla="*/ 1015 h 1017"/>
                <a:gd name="T20" fmla="*/ 730 w 1019"/>
                <a:gd name="T21" fmla="*/ 967 h 1017"/>
                <a:gd name="T22" fmla="*/ 869 w 1019"/>
                <a:gd name="T23" fmla="*/ 868 h 1017"/>
                <a:gd name="T24" fmla="*/ 968 w 1019"/>
                <a:gd name="T25" fmla="*/ 729 h 1017"/>
                <a:gd name="T26" fmla="*/ 1015 w 1019"/>
                <a:gd name="T27" fmla="*/ 560 h 1017"/>
                <a:gd name="T28" fmla="*/ 1008 w 1019"/>
                <a:gd name="T29" fmla="*/ 406 h 1017"/>
                <a:gd name="T30" fmla="*/ 945 w 1019"/>
                <a:gd name="T31" fmla="*/ 245 h 1017"/>
                <a:gd name="T32" fmla="*/ 833 w 1019"/>
                <a:gd name="T33" fmla="*/ 116 h 1017"/>
                <a:gd name="T34" fmla="*/ 684 w 1019"/>
                <a:gd name="T35" fmla="*/ 30 h 1017"/>
                <a:gd name="T36" fmla="*/ 510 w 1019"/>
                <a:gd name="T37" fmla="*/ 0 h 1017"/>
                <a:gd name="T38" fmla="*/ 420 w 1019"/>
                <a:gd name="T39" fmla="*/ 944 h 1017"/>
                <a:gd name="T40" fmla="*/ 278 w 1019"/>
                <a:gd name="T41" fmla="*/ 890 h 1017"/>
                <a:gd name="T42" fmla="*/ 166 w 1019"/>
                <a:gd name="T43" fmla="*/ 792 h 1017"/>
                <a:gd name="T44" fmla="*/ 92 w 1019"/>
                <a:gd name="T45" fmla="*/ 661 h 1017"/>
                <a:gd name="T46" fmla="*/ 65 w 1019"/>
                <a:gd name="T47" fmla="*/ 509 h 1017"/>
                <a:gd name="T48" fmla="*/ 84 w 1019"/>
                <a:gd name="T49" fmla="*/ 377 h 1017"/>
                <a:gd name="T50" fmla="*/ 153 w 1019"/>
                <a:gd name="T51" fmla="*/ 243 h 1017"/>
                <a:gd name="T52" fmla="*/ 261 w 1019"/>
                <a:gd name="T53" fmla="*/ 140 h 1017"/>
                <a:gd name="T54" fmla="*/ 398 w 1019"/>
                <a:gd name="T55" fmla="*/ 78 h 1017"/>
                <a:gd name="T56" fmla="*/ 533 w 1019"/>
                <a:gd name="T57" fmla="*/ 64 h 1017"/>
                <a:gd name="T58" fmla="*/ 683 w 1019"/>
                <a:gd name="T59" fmla="*/ 99 h 1017"/>
                <a:gd name="T60" fmla="*/ 808 w 1019"/>
                <a:gd name="T61" fmla="*/ 179 h 1017"/>
                <a:gd name="T62" fmla="*/ 901 w 1019"/>
                <a:gd name="T63" fmla="*/ 296 h 1017"/>
                <a:gd name="T64" fmla="*/ 950 w 1019"/>
                <a:gd name="T65" fmla="*/ 441 h 1017"/>
                <a:gd name="T66" fmla="*/ 950 w 1019"/>
                <a:gd name="T67" fmla="*/ 576 h 1017"/>
                <a:gd name="T68" fmla="*/ 901 w 1019"/>
                <a:gd name="T69" fmla="*/ 721 h 1017"/>
                <a:gd name="T70" fmla="*/ 808 w 1019"/>
                <a:gd name="T71" fmla="*/ 838 h 1017"/>
                <a:gd name="T72" fmla="*/ 683 w 1019"/>
                <a:gd name="T73" fmla="*/ 919 h 1017"/>
                <a:gd name="T74" fmla="*/ 533 w 1019"/>
                <a:gd name="T75" fmla="*/ 953 h 1017"/>
                <a:gd name="T76" fmla="*/ 604 w 1019"/>
                <a:gd name="T77" fmla="*/ 521 h 1017"/>
                <a:gd name="T78" fmla="*/ 578 w 1019"/>
                <a:gd name="T79" fmla="*/ 442 h 1017"/>
                <a:gd name="T80" fmla="*/ 539 w 1019"/>
                <a:gd name="T81" fmla="*/ 146 h 1017"/>
                <a:gd name="T82" fmla="*/ 510 w 1019"/>
                <a:gd name="T83" fmla="*/ 127 h 1017"/>
                <a:gd name="T84" fmla="*/ 478 w 1019"/>
                <a:gd name="T85" fmla="*/ 153 h 1017"/>
                <a:gd name="T86" fmla="*/ 432 w 1019"/>
                <a:gd name="T87" fmla="*/ 453 h 1017"/>
                <a:gd name="T88" fmla="*/ 416 w 1019"/>
                <a:gd name="T89" fmla="*/ 528 h 1017"/>
                <a:gd name="T90" fmla="*/ 449 w 1019"/>
                <a:gd name="T91" fmla="*/ 582 h 1017"/>
                <a:gd name="T92" fmla="*/ 510 w 1019"/>
                <a:gd name="T93" fmla="*/ 604 h 1017"/>
                <a:gd name="T94" fmla="*/ 677 w 1019"/>
                <a:gd name="T95" fmla="*/ 730 h 1017"/>
                <a:gd name="T96" fmla="*/ 713 w 1019"/>
                <a:gd name="T97" fmla="*/ 736 h 1017"/>
                <a:gd name="T98" fmla="*/ 732 w 1019"/>
                <a:gd name="T99" fmla="*/ 707 h 1017"/>
                <a:gd name="T100" fmla="*/ 510 w 1019"/>
                <a:gd name="T101" fmla="*/ 541 h 1017"/>
                <a:gd name="T102" fmla="*/ 478 w 1019"/>
                <a:gd name="T103" fmla="*/ 515 h 1017"/>
                <a:gd name="T104" fmla="*/ 492 w 1019"/>
                <a:gd name="T105" fmla="*/ 482 h 1017"/>
                <a:gd name="T106" fmla="*/ 527 w 1019"/>
                <a:gd name="T107" fmla="*/ 482 h 1017"/>
                <a:gd name="T108" fmla="*/ 541 w 1019"/>
                <a:gd name="T109" fmla="*/ 515 h 1017"/>
                <a:gd name="T110" fmla="*/ 510 w 1019"/>
                <a:gd name="T111" fmla="*/ 54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510" y="0"/>
                  </a:moveTo>
                  <a:lnTo>
                    <a:pt x="510" y="0"/>
                  </a:lnTo>
                  <a:lnTo>
                    <a:pt x="483" y="0"/>
                  </a:lnTo>
                  <a:lnTo>
                    <a:pt x="457" y="2"/>
                  </a:lnTo>
                  <a:lnTo>
                    <a:pt x="432" y="6"/>
                  </a:lnTo>
                  <a:lnTo>
                    <a:pt x="407" y="10"/>
                  </a:lnTo>
                  <a:lnTo>
                    <a:pt x="382" y="16"/>
                  </a:lnTo>
                  <a:lnTo>
                    <a:pt x="359" y="23"/>
                  </a:lnTo>
                  <a:lnTo>
                    <a:pt x="335" y="30"/>
                  </a:lnTo>
                  <a:lnTo>
                    <a:pt x="312" y="40"/>
                  </a:lnTo>
                  <a:lnTo>
                    <a:pt x="289" y="50"/>
                  </a:lnTo>
                  <a:lnTo>
                    <a:pt x="268" y="61"/>
                  </a:lnTo>
                  <a:lnTo>
                    <a:pt x="246" y="73"/>
                  </a:lnTo>
                  <a:lnTo>
                    <a:pt x="226" y="87"/>
                  </a:lnTo>
                  <a:lnTo>
                    <a:pt x="205" y="101"/>
                  </a:lnTo>
                  <a:lnTo>
                    <a:pt x="186" y="116"/>
                  </a:lnTo>
                  <a:lnTo>
                    <a:pt x="168" y="132"/>
                  </a:lnTo>
                  <a:lnTo>
                    <a:pt x="150" y="149"/>
                  </a:lnTo>
                  <a:lnTo>
                    <a:pt x="133" y="167"/>
                  </a:lnTo>
                  <a:lnTo>
                    <a:pt x="117" y="185"/>
                  </a:lnTo>
                  <a:lnTo>
                    <a:pt x="102" y="204"/>
                  </a:lnTo>
                  <a:lnTo>
                    <a:pt x="87" y="225"/>
                  </a:lnTo>
                  <a:lnTo>
                    <a:pt x="74" y="245"/>
                  </a:lnTo>
                  <a:lnTo>
                    <a:pt x="63" y="266"/>
                  </a:lnTo>
                  <a:lnTo>
                    <a:pt x="51" y="288"/>
                  </a:lnTo>
                  <a:lnTo>
                    <a:pt x="41" y="310"/>
                  </a:lnTo>
                  <a:lnTo>
                    <a:pt x="32" y="334"/>
                  </a:lnTo>
                  <a:lnTo>
                    <a:pt x="24" y="358"/>
                  </a:lnTo>
                  <a:lnTo>
                    <a:pt x="16" y="382"/>
                  </a:lnTo>
                  <a:lnTo>
                    <a:pt x="11" y="406"/>
                  </a:lnTo>
                  <a:lnTo>
                    <a:pt x="7" y="432"/>
                  </a:lnTo>
                  <a:lnTo>
                    <a:pt x="4" y="456"/>
                  </a:lnTo>
                  <a:lnTo>
                    <a:pt x="1" y="483"/>
                  </a:lnTo>
                  <a:lnTo>
                    <a:pt x="0" y="509"/>
                  </a:lnTo>
                  <a:lnTo>
                    <a:pt x="0" y="509"/>
                  </a:lnTo>
                  <a:lnTo>
                    <a:pt x="1" y="535"/>
                  </a:lnTo>
                  <a:lnTo>
                    <a:pt x="4" y="560"/>
                  </a:lnTo>
                  <a:lnTo>
                    <a:pt x="7" y="586"/>
                  </a:lnTo>
                  <a:lnTo>
                    <a:pt x="11" y="611"/>
                  </a:lnTo>
                  <a:lnTo>
                    <a:pt x="16" y="635"/>
                  </a:lnTo>
                  <a:lnTo>
                    <a:pt x="24" y="660"/>
                  </a:lnTo>
                  <a:lnTo>
                    <a:pt x="32" y="684"/>
                  </a:lnTo>
                  <a:lnTo>
                    <a:pt x="41" y="706"/>
                  </a:lnTo>
                  <a:lnTo>
                    <a:pt x="51" y="729"/>
                  </a:lnTo>
                  <a:lnTo>
                    <a:pt x="63" y="751"/>
                  </a:lnTo>
                  <a:lnTo>
                    <a:pt x="74" y="773"/>
                  </a:lnTo>
                  <a:lnTo>
                    <a:pt x="87" y="793"/>
                  </a:lnTo>
                  <a:lnTo>
                    <a:pt x="102" y="812"/>
                  </a:lnTo>
                  <a:lnTo>
                    <a:pt x="117" y="832"/>
                  </a:lnTo>
                  <a:lnTo>
                    <a:pt x="133" y="851"/>
                  </a:lnTo>
                  <a:lnTo>
                    <a:pt x="150" y="868"/>
                  </a:lnTo>
                  <a:lnTo>
                    <a:pt x="168" y="885"/>
                  </a:lnTo>
                  <a:lnTo>
                    <a:pt x="186" y="902"/>
                  </a:lnTo>
                  <a:lnTo>
                    <a:pt x="205" y="917"/>
                  </a:lnTo>
                  <a:lnTo>
                    <a:pt x="226" y="930"/>
                  </a:lnTo>
                  <a:lnTo>
                    <a:pt x="246" y="943"/>
                  </a:lnTo>
                  <a:lnTo>
                    <a:pt x="268" y="956"/>
                  </a:lnTo>
                  <a:lnTo>
                    <a:pt x="289" y="967"/>
                  </a:lnTo>
                  <a:lnTo>
                    <a:pt x="312" y="978"/>
                  </a:lnTo>
                  <a:lnTo>
                    <a:pt x="335" y="986"/>
                  </a:lnTo>
                  <a:lnTo>
                    <a:pt x="359" y="995"/>
                  </a:lnTo>
                  <a:lnTo>
                    <a:pt x="382" y="1001"/>
                  </a:lnTo>
                  <a:lnTo>
                    <a:pt x="407" y="1008"/>
                  </a:lnTo>
                  <a:lnTo>
                    <a:pt x="432" y="1012"/>
                  </a:lnTo>
                  <a:lnTo>
                    <a:pt x="457" y="1015"/>
                  </a:lnTo>
                  <a:lnTo>
                    <a:pt x="483" y="1017"/>
                  </a:lnTo>
                  <a:lnTo>
                    <a:pt x="510" y="1017"/>
                  </a:lnTo>
                  <a:lnTo>
                    <a:pt x="510" y="1017"/>
                  </a:lnTo>
                  <a:lnTo>
                    <a:pt x="536" y="1017"/>
                  </a:lnTo>
                  <a:lnTo>
                    <a:pt x="562" y="1015"/>
                  </a:lnTo>
                  <a:lnTo>
                    <a:pt x="587" y="1012"/>
                  </a:lnTo>
                  <a:lnTo>
                    <a:pt x="612" y="1008"/>
                  </a:lnTo>
                  <a:lnTo>
                    <a:pt x="637" y="1001"/>
                  </a:lnTo>
                  <a:lnTo>
                    <a:pt x="660" y="995"/>
                  </a:lnTo>
                  <a:lnTo>
                    <a:pt x="684" y="986"/>
                  </a:lnTo>
                  <a:lnTo>
                    <a:pt x="707" y="978"/>
                  </a:lnTo>
                  <a:lnTo>
                    <a:pt x="730" y="967"/>
                  </a:lnTo>
                  <a:lnTo>
                    <a:pt x="751" y="956"/>
                  </a:lnTo>
                  <a:lnTo>
                    <a:pt x="773" y="943"/>
                  </a:lnTo>
                  <a:lnTo>
                    <a:pt x="793" y="930"/>
                  </a:lnTo>
                  <a:lnTo>
                    <a:pt x="814" y="917"/>
                  </a:lnTo>
                  <a:lnTo>
                    <a:pt x="833" y="902"/>
                  </a:lnTo>
                  <a:lnTo>
                    <a:pt x="851" y="885"/>
                  </a:lnTo>
                  <a:lnTo>
                    <a:pt x="869" y="868"/>
                  </a:lnTo>
                  <a:lnTo>
                    <a:pt x="886" y="851"/>
                  </a:lnTo>
                  <a:lnTo>
                    <a:pt x="902" y="832"/>
                  </a:lnTo>
                  <a:lnTo>
                    <a:pt x="917" y="812"/>
                  </a:lnTo>
                  <a:lnTo>
                    <a:pt x="932" y="793"/>
                  </a:lnTo>
                  <a:lnTo>
                    <a:pt x="945" y="773"/>
                  </a:lnTo>
                  <a:lnTo>
                    <a:pt x="956" y="751"/>
                  </a:lnTo>
                  <a:lnTo>
                    <a:pt x="968" y="729"/>
                  </a:lnTo>
                  <a:lnTo>
                    <a:pt x="978" y="706"/>
                  </a:lnTo>
                  <a:lnTo>
                    <a:pt x="988" y="684"/>
                  </a:lnTo>
                  <a:lnTo>
                    <a:pt x="995" y="660"/>
                  </a:lnTo>
                  <a:lnTo>
                    <a:pt x="1003" y="635"/>
                  </a:lnTo>
                  <a:lnTo>
                    <a:pt x="1008" y="611"/>
                  </a:lnTo>
                  <a:lnTo>
                    <a:pt x="1012" y="586"/>
                  </a:lnTo>
                  <a:lnTo>
                    <a:pt x="1015" y="560"/>
                  </a:lnTo>
                  <a:lnTo>
                    <a:pt x="1018" y="535"/>
                  </a:lnTo>
                  <a:lnTo>
                    <a:pt x="1019" y="509"/>
                  </a:lnTo>
                  <a:lnTo>
                    <a:pt x="1019" y="509"/>
                  </a:lnTo>
                  <a:lnTo>
                    <a:pt x="1018" y="483"/>
                  </a:lnTo>
                  <a:lnTo>
                    <a:pt x="1015" y="456"/>
                  </a:lnTo>
                  <a:lnTo>
                    <a:pt x="1012" y="432"/>
                  </a:lnTo>
                  <a:lnTo>
                    <a:pt x="1008" y="406"/>
                  </a:lnTo>
                  <a:lnTo>
                    <a:pt x="1003" y="382"/>
                  </a:lnTo>
                  <a:lnTo>
                    <a:pt x="995" y="358"/>
                  </a:lnTo>
                  <a:lnTo>
                    <a:pt x="988" y="334"/>
                  </a:lnTo>
                  <a:lnTo>
                    <a:pt x="978" y="310"/>
                  </a:lnTo>
                  <a:lnTo>
                    <a:pt x="968" y="288"/>
                  </a:lnTo>
                  <a:lnTo>
                    <a:pt x="956" y="266"/>
                  </a:lnTo>
                  <a:lnTo>
                    <a:pt x="945" y="245"/>
                  </a:lnTo>
                  <a:lnTo>
                    <a:pt x="932" y="225"/>
                  </a:lnTo>
                  <a:lnTo>
                    <a:pt x="917" y="204"/>
                  </a:lnTo>
                  <a:lnTo>
                    <a:pt x="902" y="185"/>
                  </a:lnTo>
                  <a:lnTo>
                    <a:pt x="886" y="167"/>
                  </a:lnTo>
                  <a:lnTo>
                    <a:pt x="869" y="149"/>
                  </a:lnTo>
                  <a:lnTo>
                    <a:pt x="851" y="132"/>
                  </a:lnTo>
                  <a:lnTo>
                    <a:pt x="833" y="116"/>
                  </a:lnTo>
                  <a:lnTo>
                    <a:pt x="814" y="101"/>
                  </a:lnTo>
                  <a:lnTo>
                    <a:pt x="793" y="87"/>
                  </a:lnTo>
                  <a:lnTo>
                    <a:pt x="773" y="73"/>
                  </a:lnTo>
                  <a:lnTo>
                    <a:pt x="751" y="61"/>
                  </a:lnTo>
                  <a:lnTo>
                    <a:pt x="730" y="50"/>
                  </a:lnTo>
                  <a:lnTo>
                    <a:pt x="707" y="40"/>
                  </a:lnTo>
                  <a:lnTo>
                    <a:pt x="684" y="30"/>
                  </a:lnTo>
                  <a:lnTo>
                    <a:pt x="660" y="23"/>
                  </a:lnTo>
                  <a:lnTo>
                    <a:pt x="637" y="16"/>
                  </a:lnTo>
                  <a:lnTo>
                    <a:pt x="612" y="10"/>
                  </a:lnTo>
                  <a:lnTo>
                    <a:pt x="587" y="6"/>
                  </a:lnTo>
                  <a:lnTo>
                    <a:pt x="562" y="2"/>
                  </a:lnTo>
                  <a:lnTo>
                    <a:pt x="536" y="0"/>
                  </a:lnTo>
                  <a:lnTo>
                    <a:pt x="510" y="0"/>
                  </a:lnTo>
                  <a:lnTo>
                    <a:pt x="510" y="0"/>
                  </a:lnTo>
                  <a:close/>
                  <a:moveTo>
                    <a:pt x="510" y="954"/>
                  </a:moveTo>
                  <a:lnTo>
                    <a:pt x="510" y="954"/>
                  </a:lnTo>
                  <a:lnTo>
                    <a:pt x="486" y="953"/>
                  </a:lnTo>
                  <a:lnTo>
                    <a:pt x="464" y="952"/>
                  </a:lnTo>
                  <a:lnTo>
                    <a:pt x="441" y="949"/>
                  </a:lnTo>
                  <a:lnTo>
                    <a:pt x="420" y="944"/>
                  </a:lnTo>
                  <a:lnTo>
                    <a:pt x="398" y="940"/>
                  </a:lnTo>
                  <a:lnTo>
                    <a:pt x="377" y="934"/>
                  </a:lnTo>
                  <a:lnTo>
                    <a:pt x="357" y="927"/>
                  </a:lnTo>
                  <a:lnTo>
                    <a:pt x="336" y="919"/>
                  </a:lnTo>
                  <a:lnTo>
                    <a:pt x="317" y="910"/>
                  </a:lnTo>
                  <a:lnTo>
                    <a:pt x="298" y="900"/>
                  </a:lnTo>
                  <a:lnTo>
                    <a:pt x="278" y="890"/>
                  </a:lnTo>
                  <a:lnTo>
                    <a:pt x="261" y="878"/>
                  </a:lnTo>
                  <a:lnTo>
                    <a:pt x="243" y="865"/>
                  </a:lnTo>
                  <a:lnTo>
                    <a:pt x="227" y="852"/>
                  </a:lnTo>
                  <a:lnTo>
                    <a:pt x="211" y="838"/>
                  </a:lnTo>
                  <a:lnTo>
                    <a:pt x="195" y="823"/>
                  </a:lnTo>
                  <a:lnTo>
                    <a:pt x="180" y="808"/>
                  </a:lnTo>
                  <a:lnTo>
                    <a:pt x="166" y="792"/>
                  </a:lnTo>
                  <a:lnTo>
                    <a:pt x="153" y="775"/>
                  </a:lnTo>
                  <a:lnTo>
                    <a:pt x="140" y="758"/>
                  </a:lnTo>
                  <a:lnTo>
                    <a:pt x="129" y="740"/>
                  </a:lnTo>
                  <a:lnTo>
                    <a:pt x="118" y="721"/>
                  </a:lnTo>
                  <a:lnTo>
                    <a:pt x="109" y="702"/>
                  </a:lnTo>
                  <a:lnTo>
                    <a:pt x="99" y="682"/>
                  </a:lnTo>
                  <a:lnTo>
                    <a:pt x="92" y="661"/>
                  </a:lnTo>
                  <a:lnTo>
                    <a:pt x="84" y="641"/>
                  </a:lnTo>
                  <a:lnTo>
                    <a:pt x="79" y="619"/>
                  </a:lnTo>
                  <a:lnTo>
                    <a:pt x="73" y="598"/>
                  </a:lnTo>
                  <a:lnTo>
                    <a:pt x="69" y="576"/>
                  </a:lnTo>
                  <a:lnTo>
                    <a:pt x="67" y="554"/>
                  </a:lnTo>
                  <a:lnTo>
                    <a:pt x="65" y="531"/>
                  </a:lnTo>
                  <a:lnTo>
                    <a:pt x="65" y="509"/>
                  </a:lnTo>
                  <a:lnTo>
                    <a:pt x="65" y="509"/>
                  </a:lnTo>
                  <a:lnTo>
                    <a:pt x="65" y="486"/>
                  </a:lnTo>
                  <a:lnTo>
                    <a:pt x="67" y="464"/>
                  </a:lnTo>
                  <a:lnTo>
                    <a:pt x="69" y="441"/>
                  </a:lnTo>
                  <a:lnTo>
                    <a:pt x="73" y="419"/>
                  </a:lnTo>
                  <a:lnTo>
                    <a:pt x="79" y="397"/>
                  </a:lnTo>
                  <a:lnTo>
                    <a:pt x="84" y="377"/>
                  </a:lnTo>
                  <a:lnTo>
                    <a:pt x="92" y="355"/>
                  </a:lnTo>
                  <a:lnTo>
                    <a:pt x="99" y="336"/>
                  </a:lnTo>
                  <a:lnTo>
                    <a:pt x="109" y="316"/>
                  </a:lnTo>
                  <a:lnTo>
                    <a:pt x="118" y="296"/>
                  </a:lnTo>
                  <a:lnTo>
                    <a:pt x="129" y="278"/>
                  </a:lnTo>
                  <a:lnTo>
                    <a:pt x="140" y="260"/>
                  </a:lnTo>
                  <a:lnTo>
                    <a:pt x="153" y="243"/>
                  </a:lnTo>
                  <a:lnTo>
                    <a:pt x="166" y="226"/>
                  </a:lnTo>
                  <a:lnTo>
                    <a:pt x="180" y="209"/>
                  </a:lnTo>
                  <a:lnTo>
                    <a:pt x="195" y="194"/>
                  </a:lnTo>
                  <a:lnTo>
                    <a:pt x="211" y="179"/>
                  </a:lnTo>
                  <a:lnTo>
                    <a:pt x="227" y="166"/>
                  </a:lnTo>
                  <a:lnTo>
                    <a:pt x="243" y="152"/>
                  </a:lnTo>
                  <a:lnTo>
                    <a:pt x="261" y="140"/>
                  </a:lnTo>
                  <a:lnTo>
                    <a:pt x="278" y="128"/>
                  </a:lnTo>
                  <a:lnTo>
                    <a:pt x="298" y="117"/>
                  </a:lnTo>
                  <a:lnTo>
                    <a:pt x="317" y="108"/>
                  </a:lnTo>
                  <a:lnTo>
                    <a:pt x="336" y="99"/>
                  </a:lnTo>
                  <a:lnTo>
                    <a:pt x="357" y="90"/>
                  </a:lnTo>
                  <a:lnTo>
                    <a:pt x="377" y="84"/>
                  </a:lnTo>
                  <a:lnTo>
                    <a:pt x="398" y="78"/>
                  </a:lnTo>
                  <a:lnTo>
                    <a:pt x="420" y="72"/>
                  </a:lnTo>
                  <a:lnTo>
                    <a:pt x="441" y="69"/>
                  </a:lnTo>
                  <a:lnTo>
                    <a:pt x="464" y="66"/>
                  </a:lnTo>
                  <a:lnTo>
                    <a:pt x="486" y="64"/>
                  </a:lnTo>
                  <a:lnTo>
                    <a:pt x="510" y="64"/>
                  </a:lnTo>
                  <a:lnTo>
                    <a:pt x="510" y="64"/>
                  </a:lnTo>
                  <a:lnTo>
                    <a:pt x="533" y="64"/>
                  </a:lnTo>
                  <a:lnTo>
                    <a:pt x="555" y="66"/>
                  </a:lnTo>
                  <a:lnTo>
                    <a:pt x="578" y="69"/>
                  </a:lnTo>
                  <a:lnTo>
                    <a:pt x="599" y="72"/>
                  </a:lnTo>
                  <a:lnTo>
                    <a:pt x="621" y="78"/>
                  </a:lnTo>
                  <a:lnTo>
                    <a:pt x="642" y="84"/>
                  </a:lnTo>
                  <a:lnTo>
                    <a:pt x="662" y="90"/>
                  </a:lnTo>
                  <a:lnTo>
                    <a:pt x="683" y="99"/>
                  </a:lnTo>
                  <a:lnTo>
                    <a:pt x="702" y="108"/>
                  </a:lnTo>
                  <a:lnTo>
                    <a:pt x="721" y="117"/>
                  </a:lnTo>
                  <a:lnTo>
                    <a:pt x="741" y="128"/>
                  </a:lnTo>
                  <a:lnTo>
                    <a:pt x="758" y="140"/>
                  </a:lnTo>
                  <a:lnTo>
                    <a:pt x="776" y="152"/>
                  </a:lnTo>
                  <a:lnTo>
                    <a:pt x="792" y="166"/>
                  </a:lnTo>
                  <a:lnTo>
                    <a:pt x="808" y="179"/>
                  </a:lnTo>
                  <a:lnTo>
                    <a:pt x="824" y="194"/>
                  </a:lnTo>
                  <a:lnTo>
                    <a:pt x="839" y="209"/>
                  </a:lnTo>
                  <a:lnTo>
                    <a:pt x="853" y="226"/>
                  </a:lnTo>
                  <a:lnTo>
                    <a:pt x="866" y="243"/>
                  </a:lnTo>
                  <a:lnTo>
                    <a:pt x="879" y="260"/>
                  </a:lnTo>
                  <a:lnTo>
                    <a:pt x="890" y="278"/>
                  </a:lnTo>
                  <a:lnTo>
                    <a:pt x="901" y="296"/>
                  </a:lnTo>
                  <a:lnTo>
                    <a:pt x="911" y="316"/>
                  </a:lnTo>
                  <a:lnTo>
                    <a:pt x="920" y="336"/>
                  </a:lnTo>
                  <a:lnTo>
                    <a:pt x="927" y="355"/>
                  </a:lnTo>
                  <a:lnTo>
                    <a:pt x="935" y="377"/>
                  </a:lnTo>
                  <a:lnTo>
                    <a:pt x="940" y="397"/>
                  </a:lnTo>
                  <a:lnTo>
                    <a:pt x="946" y="419"/>
                  </a:lnTo>
                  <a:lnTo>
                    <a:pt x="950" y="441"/>
                  </a:lnTo>
                  <a:lnTo>
                    <a:pt x="952" y="464"/>
                  </a:lnTo>
                  <a:lnTo>
                    <a:pt x="954" y="486"/>
                  </a:lnTo>
                  <a:lnTo>
                    <a:pt x="955" y="509"/>
                  </a:lnTo>
                  <a:lnTo>
                    <a:pt x="955" y="509"/>
                  </a:lnTo>
                  <a:lnTo>
                    <a:pt x="954" y="531"/>
                  </a:lnTo>
                  <a:lnTo>
                    <a:pt x="952" y="554"/>
                  </a:lnTo>
                  <a:lnTo>
                    <a:pt x="950" y="576"/>
                  </a:lnTo>
                  <a:lnTo>
                    <a:pt x="946" y="598"/>
                  </a:lnTo>
                  <a:lnTo>
                    <a:pt x="940" y="619"/>
                  </a:lnTo>
                  <a:lnTo>
                    <a:pt x="935" y="641"/>
                  </a:lnTo>
                  <a:lnTo>
                    <a:pt x="927" y="661"/>
                  </a:lnTo>
                  <a:lnTo>
                    <a:pt x="920" y="682"/>
                  </a:lnTo>
                  <a:lnTo>
                    <a:pt x="911" y="702"/>
                  </a:lnTo>
                  <a:lnTo>
                    <a:pt x="901" y="721"/>
                  </a:lnTo>
                  <a:lnTo>
                    <a:pt x="890" y="740"/>
                  </a:lnTo>
                  <a:lnTo>
                    <a:pt x="879" y="758"/>
                  </a:lnTo>
                  <a:lnTo>
                    <a:pt x="866" y="775"/>
                  </a:lnTo>
                  <a:lnTo>
                    <a:pt x="853" y="792"/>
                  </a:lnTo>
                  <a:lnTo>
                    <a:pt x="839" y="808"/>
                  </a:lnTo>
                  <a:lnTo>
                    <a:pt x="824" y="823"/>
                  </a:lnTo>
                  <a:lnTo>
                    <a:pt x="808" y="838"/>
                  </a:lnTo>
                  <a:lnTo>
                    <a:pt x="792" y="852"/>
                  </a:lnTo>
                  <a:lnTo>
                    <a:pt x="776" y="865"/>
                  </a:lnTo>
                  <a:lnTo>
                    <a:pt x="758" y="878"/>
                  </a:lnTo>
                  <a:lnTo>
                    <a:pt x="741" y="890"/>
                  </a:lnTo>
                  <a:lnTo>
                    <a:pt x="721" y="900"/>
                  </a:lnTo>
                  <a:lnTo>
                    <a:pt x="702" y="910"/>
                  </a:lnTo>
                  <a:lnTo>
                    <a:pt x="683" y="919"/>
                  </a:lnTo>
                  <a:lnTo>
                    <a:pt x="662" y="927"/>
                  </a:lnTo>
                  <a:lnTo>
                    <a:pt x="642" y="934"/>
                  </a:lnTo>
                  <a:lnTo>
                    <a:pt x="621" y="940"/>
                  </a:lnTo>
                  <a:lnTo>
                    <a:pt x="599" y="944"/>
                  </a:lnTo>
                  <a:lnTo>
                    <a:pt x="578" y="949"/>
                  </a:lnTo>
                  <a:lnTo>
                    <a:pt x="555" y="952"/>
                  </a:lnTo>
                  <a:lnTo>
                    <a:pt x="533" y="953"/>
                  </a:lnTo>
                  <a:lnTo>
                    <a:pt x="510" y="954"/>
                  </a:lnTo>
                  <a:lnTo>
                    <a:pt x="510" y="954"/>
                  </a:lnTo>
                  <a:close/>
                  <a:moveTo>
                    <a:pt x="593" y="555"/>
                  </a:moveTo>
                  <a:lnTo>
                    <a:pt x="593" y="555"/>
                  </a:lnTo>
                  <a:lnTo>
                    <a:pt x="598" y="544"/>
                  </a:lnTo>
                  <a:lnTo>
                    <a:pt x="601" y="532"/>
                  </a:lnTo>
                  <a:lnTo>
                    <a:pt x="604" y="521"/>
                  </a:lnTo>
                  <a:lnTo>
                    <a:pt x="604" y="509"/>
                  </a:lnTo>
                  <a:lnTo>
                    <a:pt x="604" y="509"/>
                  </a:lnTo>
                  <a:lnTo>
                    <a:pt x="603" y="494"/>
                  </a:lnTo>
                  <a:lnTo>
                    <a:pt x="600" y="479"/>
                  </a:lnTo>
                  <a:lnTo>
                    <a:pt x="595" y="466"/>
                  </a:lnTo>
                  <a:lnTo>
                    <a:pt x="587" y="453"/>
                  </a:lnTo>
                  <a:lnTo>
                    <a:pt x="578" y="442"/>
                  </a:lnTo>
                  <a:lnTo>
                    <a:pt x="567" y="433"/>
                  </a:lnTo>
                  <a:lnTo>
                    <a:pt x="555" y="425"/>
                  </a:lnTo>
                  <a:lnTo>
                    <a:pt x="541" y="419"/>
                  </a:lnTo>
                  <a:lnTo>
                    <a:pt x="541" y="159"/>
                  </a:lnTo>
                  <a:lnTo>
                    <a:pt x="541" y="159"/>
                  </a:lnTo>
                  <a:lnTo>
                    <a:pt x="541" y="153"/>
                  </a:lnTo>
                  <a:lnTo>
                    <a:pt x="539" y="146"/>
                  </a:lnTo>
                  <a:lnTo>
                    <a:pt x="536" y="141"/>
                  </a:lnTo>
                  <a:lnTo>
                    <a:pt x="532" y="137"/>
                  </a:lnTo>
                  <a:lnTo>
                    <a:pt x="527" y="132"/>
                  </a:lnTo>
                  <a:lnTo>
                    <a:pt x="522" y="130"/>
                  </a:lnTo>
                  <a:lnTo>
                    <a:pt x="515" y="128"/>
                  </a:lnTo>
                  <a:lnTo>
                    <a:pt x="510" y="127"/>
                  </a:lnTo>
                  <a:lnTo>
                    <a:pt x="510" y="127"/>
                  </a:lnTo>
                  <a:lnTo>
                    <a:pt x="504" y="128"/>
                  </a:lnTo>
                  <a:lnTo>
                    <a:pt x="497" y="130"/>
                  </a:lnTo>
                  <a:lnTo>
                    <a:pt x="492" y="132"/>
                  </a:lnTo>
                  <a:lnTo>
                    <a:pt x="488" y="137"/>
                  </a:lnTo>
                  <a:lnTo>
                    <a:pt x="483" y="141"/>
                  </a:lnTo>
                  <a:lnTo>
                    <a:pt x="480" y="146"/>
                  </a:lnTo>
                  <a:lnTo>
                    <a:pt x="478" y="153"/>
                  </a:lnTo>
                  <a:lnTo>
                    <a:pt x="478" y="159"/>
                  </a:lnTo>
                  <a:lnTo>
                    <a:pt x="478" y="419"/>
                  </a:lnTo>
                  <a:lnTo>
                    <a:pt x="478" y="419"/>
                  </a:lnTo>
                  <a:lnTo>
                    <a:pt x="464" y="425"/>
                  </a:lnTo>
                  <a:lnTo>
                    <a:pt x="452" y="433"/>
                  </a:lnTo>
                  <a:lnTo>
                    <a:pt x="441" y="442"/>
                  </a:lnTo>
                  <a:lnTo>
                    <a:pt x="432" y="453"/>
                  </a:lnTo>
                  <a:lnTo>
                    <a:pt x="424" y="466"/>
                  </a:lnTo>
                  <a:lnTo>
                    <a:pt x="419" y="479"/>
                  </a:lnTo>
                  <a:lnTo>
                    <a:pt x="416" y="494"/>
                  </a:lnTo>
                  <a:lnTo>
                    <a:pt x="415" y="509"/>
                  </a:lnTo>
                  <a:lnTo>
                    <a:pt x="415" y="509"/>
                  </a:lnTo>
                  <a:lnTo>
                    <a:pt x="415" y="518"/>
                  </a:lnTo>
                  <a:lnTo>
                    <a:pt x="416" y="528"/>
                  </a:lnTo>
                  <a:lnTo>
                    <a:pt x="419" y="537"/>
                  </a:lnTo>
                  <a:lnTo>
                    <a:pt x="422" y="545"/>
                  </a:lnTo>
                  <a:lnTo>
                    <a:pt x="425" y="554"/>
                  </a:lnTo>
                  <a:lnTo>
                    <a:pt x="431" y="562"/>
                  </a:lnTo>
                  <a:lnTo>
                    <a:pt x="436" y="569"/>
                  </a:lnTo>
                  <a:lnTo>
                    <a:pt x="442" y="576"/>
                  </a:lnTo>
                  <a:lnTo>
                    <a:pt x="449" y="582"/>
                  </a:lnTo>
                  <a:lnTo>
                    <a:pt x="456" y="588"/>
                  </a:lnTo>
                  <a:lnTo>
                    <a:pt x="464" y="593"/>
                  </a:lnTo>
                  <a:lnTo>
                    <a:pt x="472" y="597"/>
                  </a:lnTo>
                  <a:lnTo>
                    <a:pt x="481" y="600"/>
                  </a:lnTo>
                  <a:lnTo>
                    <a:pt x="491" y="602"/>
                  </a:lnTo>
                  <a:lnTo>
                    <a:pt x="499" y="603"/>
                  </a:lnTo>
                  <a:lnTo>
                    <a:pt x="510" y="604"/>
                  </a:lnTo>
                  <a:lnTo>
                    <a:pt x="510" y="604"/>
                  </a:lnTo>
                  <a:lnTo>
                    <a:pt x="519" y="603"/>
                  </a:lnTo>
                  <a:lnTo>
                    <a:pt x="528" y="602"/>
                  </a:lnTo>
                  <a:lnTo>
                    <a:pt x="537" y="600"/>
                  </a:lnTo>
                  <a:lnTo>
                    <a:pt x="545" y="597"/>
                  </a:lnTo>
                  <a:lnTo>
                    <a:pt x="677" y="730"/>
                  </a:lnTo>
                  <a:lnTo>
                    <a:pt x="677" y="730"/>
                  </a:lnTo>
                  <a:lnTo>
                    <a:pt x="683" y="734"/>
                  </a:lnTo>
                  <a:lnTo>
                    <a:pt x="688" y="736"/>
                  </a:lnTo>
                  <a:lnTo>
                    <a:pt x="695" y="738"/>
                  </a:lnTo>
                  <a:lnTo>
                    <a:pt x="700" y="740"/>
                  </a:lnTo>
                  <a:lnTo>
                    <a:pt x="700" y="740"/>
                  </a:lnTo>
                  <a:lnTo>
                    <a:pt x="706" y="738"/>
                  </a:lnTo>
                  <a:lnTo>
                    <a:pt x="713" y="736"/>
                  </a:lnTo>
                  <a:lnTo>
                    <a:pt x="718" y="734"/>
                  </a:lnTo>
                  <a:lnTo>
                    <a:pt x="722" y="730"/>
                  </a:lnTo>
                  <a:lnTo>
                    <a:pt x="722" y="730"/>
                  </a:lnTo>
                  <a:lnTo>
                    <a:pt x="727" y="724"/>
                  </a:lnTo>
                  <a:lnTo>
                    <a:pt x="730" y="719"/>
                  </a:lnTo>
                  <a:lnTo>
                    <a:pt x="731" y="714"/>
                  </a:lnTo>
                  <a:lnTo>
                    <a:pt x="732" y="707"/>
                  </a:lnTo>
                  <a:lnTo>
                    <a:pt x="731" y="701"/>
                  </a:lnTo>
                  <a:lnTo>
                    <a:pt x="730" y="696"/>
                  </a:lnTo>
                  <a:lnTo>
                    <a:pt x="727" y="690"/>
                  </a:lnTo>
                  <a:lnTo>
                    <a:pt x="722" y="685"/>
                  </a:lnTo>
                  <a:lnTo>
                    <a:pt x="593" y="555"/>
                  </a:lnTo>
                  <a:close/>
                  <a:moveTo>
                    <a:pt x="510" y="541"/>
                  </a:moveTo>
                  <a:lnTo>
                    <a:pt x="510" y="541"/>
                  </a:lnTo>
                  <a:lnTo>
                    <a:pt x="504" y="540"/>
                  </a:lnTo>
                  <a:lnTo>
                    <a:pt x="497" y="538"/>
                  </a:lnTo>
                  <a:lnTo>
                    <a:pt x="492" y="535"/>
                  </a:lnTo>
                  <a:lnTo>
                    <a:pt x="488" y="531"/>
                  </a:lnTo>
                  <a:lnTo>
                    <a:pt x="483" y="526"/>
                  </a:lnTo>
                  <a:lnTo>
                    <a:pt x="480" y="521"/>
                  </a:lnTo>
                  <a:lnTo>
                    <a:pt x="478" y="515"/>
                  </a:lnTo>
                  <a:lnTo>
                    <a:pt x="478" y="509"/>
                  </a:lnTo>
                  <a:lnTo>
                    <a:pt x="478" y="509"/>
                  </a:lnTo>
                  <a:lnTo>
                    <a:pt x="478" y="502"/>
                  </a:lnTo>
                  <a:lnTo>
                    <a:pt x="480" y="496"/>
                  </a:lnTo>
                  <a:lnTo>
                    <a:pt x="483" y="491"/>
                  </a:lnTo>
                  <a:lnTo>
                    <a:pt x="488" y="486"/>
                  </a:lnTo>
                  <a:lnTo>
                    <a:pt x="492" y="482"/>
                  </a:lnTo>
                  <a:lnTo>
                    <a:pt x="497" y="480"/>
                  </a:lnTo>
                  <a:lnTo>
                    <a:pt x="504" y="478"/>
                  </a:lnTo>
                  <a:lnTo>
                    <a:pt x="510" y="477"/>
                  </a:lnTo>
                  <a:lnTo>
                    <a:pt x="510" y="477"/>
                  </a:lnTo>
                  <a:lnTo>
                    <a:pt x="515" y="478"/>
                  </a:lnTo>
                  <a:lnTo>
                    <a:pt x="522" y="480"/>
                  </a:lnTo>
                  <a:lnTo>
                    <a:pt x="527" y="482"/>
                  </a:lnTo>
                  <a:lnTo>
                    <a:pt x="532" y="486"/>
                  </a:lnTo>
                  <a:lnTo>
                    <a:pt x="536" y="491"/>
                  </a:lnTo>
                  <a:lnTo>
                    <a:pt x="539" y="496"/>
                  </a:lnTo>
                  <a:lnTo>
                    <a:pt x="541" y="502"/>
                  </a:lnTo>
                  <a:lnTo>
                    <a:pt x="541" y="509"/>
                  </a:lnTo>
                  <a:lnTo>
                    <a:pt x="541" y="509"/>
                  </a:lnTo>
                  <a:lnTo>
                    <a:pt x="541" y="515"/>
                  </a:lnTo>
                  <a:lnTo>
                    <a:pt x="539" y="521"/>
                  </a:lnTo>
                  <a:lnTo>
                    <a:pt x="536" y="526"/>
                  </a:lnTo>
                  <a:lnTo>
                    <a:pt x="532" y="531"/>
                  </a:lnTo>
                  <a:lnTo>
                    <a:pt x="527" y="535"/>
                  </a:lnTo>
                  <a:lnTo>
                    <a:pt x="522" y="538"/>
                  </a:lnTo>
                  <a:lnTo>
                    <a:pt x="515" y="540"/>
                  </a:lnTo>
                  <a:lnTo>
                    <a:pt x="510" y="541"/>
                  </a:lnTo>
                  <a:lnTo>
                    <a:pt x="510" y="541"/>
                  </a:ln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spcBef>
                  <a:spcPts val="0"/>
                </a:spcBef>
                <a:spcAft>
                  <a:spcPts val="0"/>
                </a:spcAft>
                <a:buClrTx/>
                <a:buSzTx/>
                <a:buFontTx/>
                <a:buNone/>
                <a:defRPr/>
              </a:pPr>
              <a:endParaRPr kumimoji="0" lang="zh-CN" altLang="en-US" sz="1800" b="0" i="0" u="none" strike="noStrike" kern="0" cap="none" normalizeH="0" baseline="0" noProof="0" dirty="0">
                <a:ln>
                  <a:noFill/>
                </a:ln>
                <a:solidFill>
                  <a:schemeClr val="tx1">
                    <a:lumMod val="85000"/>
                    <a:lumOff val="15000"/>
                  </a:schemeClr>
                </a:solidFill>
                <a:effectLst/>
                <a:uLnTx/>
                <a:uFillTx/>
                <a:latin typeface="思源宋体" panose="02020400000000000000" charset="-122"/>
                <a:ea typeface="思源宋体" panose="02020400000000000000" charset="-122"/>
                <a:cs typeface="思源宋体" panose="02020400000000000000" charset="-122"/>
              </a:endParaRPr>
            </a:p>
          </p:txBody>
        </p:sp>
        <p:sp>
          <p:nvSpPr>
            <p:cNvPr id="42" name="文本框 30"/>
            <p:cNvSpPr txBox="1"/>
            <p:nvPr/>
          </p:nvSpPr>
          <p:spPr>
            <a:xfrm>
              <a:off x="13921" y="3148"/>
              <a:ext cx="3096"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劣势</a:t>
              </a:r>
            </a:p>
          </p:txBody>
        </p:sp>
        <p:sp>
          <p:nvSpPr>
            <p:cNvPr id="44" name="文本框 29"/>
            <p:cNvSpPr txBox="1"/>
            <p:nvPr/>
          </p:nvSpPr>
          <p:spPr>
            <a:xfrm>
              <a:off x="13922" y="3738"/>
              <a:ext cx="4409" cy="14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操作专业性强</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知名度普及度不高</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持续提供良好的服务需要一定的实力</a:t>
              </a:r>
              <a:endParaRPr lang="en-US"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0" name="文本框 30"/>
            <p:cNvSpPr txBox="1"/>
            <p:nvPr/>
          </p:nvSpPr>
          <p:spPr>
            <a:xfrm>
              <a:off x="13922" y="6755"/>
              <a:ext cx="3096"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威胁</a:t>
              </a:r>
            </a:p>
          </p:txBody>
        </p:sp>
        <p:sp>
          <p:nvSpPr>
            <p:cNvPr id="51" name="文本框 29"/>
            <p:cNvSpPr txBox="1"/>
            <p:nvPr/>
          </p:nvSpPr>
          <p:spPr>
            <a:xfrm>
              <a:off x="13923" y="7345"/>
              <a:ext cx="4409" cy="140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产品普遍供过于求</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客户谈判能力大幅提高</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人们对</a:t>
              </a:r>
              <a:r>
                <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CRM</a:t>
              </a: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不再忽视</a:t>
              </a:r>
              <a:endParaRPr lang="en-US"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3" name="文本框 30"/>
            <p:cNvSpPr txBox="1"/>
            <p:nvPr/>
          </p:nvSpPr>
          <p:spPr>
            <a:xfrm>
              <a:off x="2421" y="3332"/>
              <a:ext cx="3779" cy="6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优势</a:t>
              </a:r>
            </a:p>
          </p:txBody>
        </p:sp>
        <p:sp>
          <p:nvSpPr>
            <p:cNvPr id="54" name="文本框 29"/>
            <p:cNvSpPr txBox="1"/>
            <p:nvPr/>
          </p:nvSpPr>
          <p:spPr>
            <a:xfrm>
              <a:off x="2422" y="3922"/>
              <a:ext cx="4409" cy="22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海量数据，轻松管理。</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不会遗失，避免因人员走动而丢失客户。客户重要性分级，轻松管理大客户。</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导入导出和</a:t>
              </a:r>
              <a:r>
                <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email</a:t>
              </a: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提取功能，</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摆脱繁重劳动。提升销售成功几率。</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sp>
          <p:nvSpPr>
            <p:cNvPr id="56" name="文本框 30"/>
            <p:cNvSpPr txBox="1"/>
            <p:nvPr/>
          </p:nvSpPr>
          <p:spPr>
            <a:xfrm>
              <a:off x="2422" y="6939"/>
              <a:ext cx="3096" cy="62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2000" b="1" dirty="0">
                  <a:gradFill>
                    <a:gsLst>
                      <a:gs pos="0">
                        <a:srgbClr val="0070C0"/>
                      </a:gs>
                      <a:gs pos="100000">
                        <a:srgbClr val="7030A0"/>
                      </a:gs>
                    </a:gsLst>
                    <a:lin ang="5400000" scaled="0"/>
                  </a:gradFill>
                  <a:latin typeface="思源宋体" panose="02020400000000000000" charset="-122"/>
                  <a:ea typeface="思源宋体" panose="02020400000000000000" charset="-122"/>
                  <a:cs typeface="思源宋体" panose="02020400000000000000" charset="-122"/>
                  <a:sym typeface="+mn-ea"/>
                </a:rPr>
                <a:t>机会</a:t>
              </a:r>
            </a:p>
          </p:txBody>
        </p:sp>
        <p:sp>
          <p:nvSpPr>
            <p:cNvPr id="57" name="文本框 29"/>
            <p:cNvSpPr txBox="1"/>
            <p:nvPr/>
          </p:nvSpPr>
          <p:spPr>
            <a:xfrm>
              <a:off x="2423" y="7529"/>
              <a:ext cx="4409" cy="183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企业竞争需要客户关系管理</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技术推动</a:t>
              </a:r>
              <a:r>
                <a:rPr lang="en-US" altLang="zh-CN" sz="1200" dirty="0" err="1">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crm</a:t>
              </a: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进步</a:t>
              </a:r>
              <a:endParaRPr lang="en-US" altLang="zh-CN"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a:p>
              <a:pPr algn="l">
                <a:lnSpc>
                  <a:spcPct val="150000"/>
                </a:lnSpc>
              </a:pPr>
              <a:r>
                <a:rPr lang="zh-CN"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rPr>
                <a:t>管理理念从产品中心到销售中心，从利润中心到客户中心。</a:t>
              </a:r>
              <a:endParaRPr lang="en-US" altLang="en-US" sz="1200" dirty="0">
                <a:solidFill>
                  <a:schemeClr val="tx1">
                    <a:lumMod val="75000"/>
                    <a:lumOff val="25000"/>
                  </a:schemeClr>
                </a:solidFill>
                <a:latin typeface="思源宋体" panose="02020400000000000000" charset="-122"/>
                <a:ea typeface="思源宋体" panose="02020400000000000000" charset="-122"/>
                <a:cs typeface="思源宋体" panose="02020400000000000000" charset="-122"/>
                <a:sym typeface="+mn-ea"/>
              </a:endParaRPr>
            </a:p>
          </p:txBody>
        </p:sp>
      </p:grpSp>
      <p:sp>
        <p:nvSpPr>
          <p:cNvPr id="3" name="文本框 2">
            <a:extLst>
              <a:ext uri="{FF2B5EF4-FFF2-40B4-BE49-F238E27FC236}">
                <a16:creationId xmlns:a16="http://schemas.microsoft.com/office/drawing/2014/main" id="{9AECCC2F-3808-4083-9CBA-878730111CB1}"/>
              </a:ext>
            </a:extLst>
          </p:cNvPr>
          <p:cNvSpPr txBox="1"/>
          <p:nvPr/>
        </p:nvSpPr>
        <p:spPr>
          <a:xfrm>
            <a:off x="4866610" y="2690006"/>
            <a:ext cx="421910" cy="584775"/>
          </a:xfrm>
          <a:prstGeom prst="rect">
            <a:avLst/>
          </a:prstGeom>
          <a:noFill/>
        </p:spPr>
        <p:txBody>
          <a:bodyPr wrap="none" rtlCol="0">
            <a:spAutoFit/>
          </a:bodyPr>
          <a:lstStyle/>
          <a:p>
            <a:r>
              <a:rPr lang="en-US" altLang="zh-CN" sz="3200" dirty="0">
                <a:solidFill>
                  <a:schemeClr val="bg1"/>
                </a:solidFill>
              </a:rPr>
              <a:t>S</a:t>
            </a:r>
            <a:endParaRPr lang="zh-CN" altLang="en-US" sz="3200" dirty="0">
              <a:solidFill>
                <a:schemeClr val="bg1"/>
              </a:solidFill>
            </a:endParaRPr>
          </a:p>
        </p:txBody>
      </p:sp>
      <p:sp>
        <p:nvSpPr>
          <p:cNvPr id="39" name="文本框 38">
            <a:extLst>
              <a:ext uri="{FF2B5EF4-FFF2-40B4-BE49-F238E27FC236}">
                <a16:creationId xmlns:a16="http://schemas.microsoft.com/office/drawing/2014/main" id="{4BDA548E-FE2A-4D31-9081-B02F2338CE9E}"/>
              </a:ext>
            </a:extLst>
          </p:cNvPr>
          <p:cNvSpPr txBox="1"/>
          <p:nvPr/>
        </p:nvSpPr>
        <p:spPr>
          <a:xfrm>
            <a:off x="6617214" y="2692306"/>
            <a:ext cx="603050" cy="584775"/>
          </a:xfrm>
          <a:prstGeom prst="rect">
            <a:avLst/>
          </a:prstGeom>
          <a:noFill/>
        </p:spPr>
        <p:txBody>
          <a:bodyPr wrap="none" rtlCol="0">
            <a:spAutoFit/>
          </a:bodyPr>
          <a:lstStyle/>
          <a:p>
            <a:r>
              <a:rPr lang="en-US" altLang="zh-CN" sz="3200" dirty="0">
                <a:solidFill>
                  <a:schemeClr val="bg1"/>
                </a:solidFill>
              </a:rPr>
              <a:t>W</a:t>
            </a:r>
            <a:endParaRPr lang="zh-CN" altLang="en-US" sz="3200" dirty="0">
              <a:solidFill>
                <a:schemeClr val="bg1"/>
              </a:solidFill>
            </a:endParaRPr>
          </a:p>
        </p:txBody>
      </p:sp>
      <p:sp>
        <p:nvSpPr>
          <p:cNvPr id="40" name="文本框 39">
            <a:extLst>
              <a:ext uri="{FF2B5EF4-FFF2-40B4-BE49-F238E27FC236}">
                <a16:creationId xmlns:a16="http://schemas.microsoft.com/office/drawing/2014/main" id="{7C1BF8AB-EE8C-4EEA-8823-454344F4CEE2}"/>
              </a:ext>
            </a:extLst>
          </p:cNvPr>
          <p:cNvSpPr txBox="1"/>
          <p:nvPr/>
        </p:nvSpPr>
        <p:spPr>
          <a:xfrm>
            <a:off x="4793957" y="4496540"/>
            <a:ext cx="603050" cy="584775"/>
          </a:xfrm>
          <a:prstGeom prst="rect">
            <a:avLst/>
          </a:prstGeom>
          <a:noFill/>
        </p:spPr>
        <p:txBody>
          <a:bodyPr wrap="none" rtlCol="0">
            <a:spAutoFit/>
          </a:bodyPr>
          <a:lstStyle/>
          <a:p>
            <a:r>
              <a:rPr lang="en-US" altLang="zh-CN" sz="3200" dirty="0">
                <a:solidFill>
                  <a:schemeClr val="bg1"/>
                </a:solidFill>
              </a:rPr>
              <a:t>W</a:t>
            </a:r>
            <a:endParaRPr lang="zh-CN" altLang="en-US" sz="3200" dirty="0">
              <a:solidFill>
                <a:schemeClr val="bg1"/>
              </a:solidFill>
            </a:endParaRPr>
          </a:p>
        </p:txBody>
      </p:sp>
      <p:sp>
        <p:nvSpPr>
          <p:cNvPr id="41" name="文本框 40">
            <a:extLst>
              <a:ext uri="{FF2B5EF4-FFF2-40B4-BE49-F238E27FC236}">
                <a16:creationId xmlns:a16="http://schemas.microsoft.com/office/drawing/2014/main" id="{7E8C093E-B980-4AAD-A4A9-E8767245B83F}"/>
              </a:ext>
            </a:extLst>
          </p:cNvPr>
          <p:cNvSpPr txBox="1"/>
          <p:nvPr/>
        </p:nvSpPr>
        <p:spPr>
          <a:xfrm>
            <a:off x="6697681" y="4517555"/>
            <a:ext cx="420308" cy="584775"/>
          </a:xfrm>
          <a:prstGeom prst="rect">
            <a:avLst/>
          </a:prstGeom>
          <a:noFill/>
        </p:spPr>
        <p:txBody>
          <a:bodyPr wrap="none" rtlCol="0">
            <a:spAutoFit/>
          </a:bodyPr>
          <a:lstStyle/>
          <a:p>
            <a:r>
              <a:rPr lang="en-US" altLang="zh-CN" sz="3200" dirty="0">
                <a:solidFill>
                  <a:schemeClr val="bg1"/>
                </a:solidFill>
              </a:rPr>
              <a:t>T</a:t>
            </a:r>
            <a:endParaRPr lang="zh-CN" altLang="en-US" sz="3200" dirty="0">
              <a:solidFill>
                <a:schemeClr val="bg1"/>
              </a:solidFill>
            </a:endParaRPr>
          </a:p>
        </p:txBody>
      </p:sp>
    </p:spTree>
    <p:custDataLst>
      <p:tags r:id="rId1"/>
    </p:custDataLst>
    <p:extLst>
      <p:ext uri="{BB962C8B-B14F-4D97-AF65-F5344CB8AC3E}">
        <p14:creationId xmlns:p14="http://schemas.microsoft.com/office/powerpoint/2010/main" val="83971328"/>
      </p:ext>
    </p:extLst>
  </p:cSld>
  <p:clrMapOvr>
    <a:masterClrMapping/>
  </p:clrMapOvr>
  <p:transition advTm="200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思源宋体"/>
        <a:ea typeface="思源宋体"/>
        <a:cs typeface=""/>
      </a:majorFont>
      <a:minorFont>
        <a:latin typeface="思源宋体"/>
        <a:ea typeface="思源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思源宋体"/>
        <a:font script="Hebr" typeface="思源宋体"/>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思源宋体"/>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TotalTime>
  <Words>1649</Words>
  <Application>Microsoft Office PowerPoint</Application>
  <PresentationFormat>宽屏</PresentationFormat>
  <Paragraphs>312</Paragraphs>
  <Slides>42</Slides>
  <Notes>0</Notes>
  <HiddenSlides>9</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42</vt:i4>
      </vt:variant>
    </vt:vector>
  </HeadingPairs>
  <TitlesOfParts>
    <vt:vector size="48" baseType="lpstr">
      <vt:lpstr>思源宋体</vt:lpstr>
      <vt:lpstr>思源宋体 Heavy</vt:lpstr>
      <vt:lpstr>字魂36号-正文宋楷</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Administrator</dc:creator>
  <cp:lastModifiedBy>墨 抒颖</cp:lastModifiedBy>
  <cp:revision>203</cp:revision>
  <dcterms:created xsi:type="dcterms:W3CDTF">2019-06-19T02:08:00Z</dcterms:created>
  <dcterms:modified xsi:type="dcterms:W3CDTF">2021-05-26T06:12:11Z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y fmtid="{D5CDD505-2E9C-101B-9397-08002B2CF9AE}" pid="3" name="ICV">
    <vt:lpwstr>0A8DE99E5E6F45D29FA4E0E7C6361916</vt:lpwstr>
  </property>
  <property fmtid="{D5CDD505-2E9C-101B-9397-08002B2CF9AE}" pid="4" name="KSOSaveFontToCloudKey">
    <vt:lpwstr>212913176_btnclosed</vt:lpwstr>
  </property>
</Properties>
</file>